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44150be8a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e0a11768247e8"/>
  </p:sldMasterIdLst>
  <p:sldIdLst>
    <p:sldId xmlns:r="http://schemas.openxmlformats.org/officeDocument/2006/relationships" id="256" r:id="R102d1bf4bef641d6"/>
    <p:sldId xmlns:r="http://schemas.openxmlformats.org/officeDocument/2006/relationships" id="257" r:id="R89e6ebbfc9f44d5c"/>
    <p:sldId xmlns:r="http://schemas.openxmlformats.org/officeDocument/2006/relationships" id="258" r:id="R8eb032313f114e32"/>
    <p:sldId xmlns:r="http://schemas.openxmlformats.org/officeDocument/2006/relationships" id="259" r:id="R5b7fa3d9fdcd44f1"/>
    <p:sldId xmlns:r="http://schemas.openxmlformats.org/officeDocument/2006/relationships" id="260" r:id="R596c9a7b968d47da"/>
    <p:sldId xmlns:r="http://schemas.openxmlformats.org/officeDocument/2006/relationships" id="261" r:id="R6cb8a03433784145"/>
    <p:sldId xmlns:r="http://schemas.openxmlformats.org/officeDocument/2006/relationships" id="262" r:id="R6eacc88125ae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e0a11768247e8" /><Relationship Type="http://schemas.openxmlformats.org/officeDocument/2006/relationships/slide" Target="/ppt/slides/slide1.xml" Id="R102d1bf4bef641d6" /><Relationship Type="http://schemas.openxmlformats.org/officeDocument/2006/relationships/slide" Target="/ppt/slides/slide2.xml" Id="R89e6ebbfc9f44d5c" /><Relationship Type="http://schemas.openxmlformats.org/officeDocument/2006/relationships/slide" Target="/ppt/slides/slide3.xml" Id="R8eb032313f114e32" /><Relationship Type="http://schemas.openxmlformats.org/officeDocument/2006/relationships/slide" Target="/ppt/slides/slide4.xml" Id="R5b7fa3d9fdcd44f1" /><Relationship Type="http://schemas.openxmlformats.org/officeDocument/2006/relationships/slide" Target="/ppt/slides/slide5.xml" Id="R596c9a7b968d47da" /><Relationship Type="http://schemas.openxmlformats.org/officeDocument/2006/relationships/slide" Target="/ppt/slides/slide6.xml" Id="R6cb8a03433784145" /><Relationship Type="http://schemas.openxmlformats.org/officeDocument/2006/relationships/slide" Target="/ppt/slides/slide7.xml" Id="R6eacc88125ae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d691949d1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73d78d004c86" /><Relationship Type="http://schemas.openxmlformats.org/officeDocument/2006/relationships/theme" Target="/ppt/slideMasters/theme/theme1.xml" Id="Ra5452e6f7657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f73d78d00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827379e3946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6d4fa311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c3dfcac1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5c12b9f7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65e63d3db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ba8f55fd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a405b2fa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