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84b48524144e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a57aaf97d407f"/>
  </p:sldMasterIdLst>
  <p:sldIdLst>
    <p:sldId xmlns:r="http://schemas.openxmlformats.org/officeDocument/2006/relationships" id="256" r:id="Re6eb004645cc48ab"/>
    <p:sldId xmlns:r="http://schemas.openxmlformats.org/officeDocument/2006/relationships" id="257" r:id="Rbec9f2db635c49a0"/>
    <p:sldId xmlns:r="http://schemas.openxmlformats.org/officeDocument/2006/relationships" id="258" r:id="R6d0079f16b434ce0"/>
    <p:sldId xmlns:r="http://schemas.openxmlformats.org/officeDocument/2006/relationships" id="259" r:id="R4b9bf2e424074284"/>
    <p:sldId xmlns:r="http://schemas.openxmlformats.org/officeDocument/2006/relationships" id="260" r:id="Rcc659f5ce94b43b3"/>
    <p:sldId xmlns:r="http://schemas.openxmlformats.org/officeDocument/2006/relationships" id="261" r:id="R1a1003baec2743c4"/>
    <p:sldId xmlns:r="http://schemas.openxmlformats.org/officeDocument/2006/relationships" id="262" r:id="R8024ba78f84b4f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a57aaf97d407f" /><Relationship Type="http://schemas.openxmlformats.org/officeDocument/2006/relationships/slide" Target="/ppt/slides/slide1.xml" Id="Re6eb004645cc48ab" /><Relationship Type="http://schemas.openxmlformats.org/officeDocument/2006/relationships/slide" Target="/ppt/slides/slide2.xml" Id="Rbec9f2db635c49a0" /><Relationship Type="http://schemas.openxmlformats.org/officeDocument/2006/relationships/slide" Target="/ppt/slides/slide3.xml" Id="R6d0079f16b434ce0" /><Relationship Type="http://schemas.openxmlformats.org/officeDocument/2006/relationships/slide" Target="/ppt/slides/slide4.xml" Id="R4b9bf2e424074284" /><Relationship Type="http://schemas.openxmlformats.org/officeDocument/2006/relationships/slide" Target="/ppt/slides/slide5.xml" Id="Rcc659f5ce94b43b3" /><Relationship Type="http://schemas.openxmlformats.org/officeDocument/2006/relationships/slide" Target="/ppt/slides/slide6.xml" Id="R1a1003baec2743c4" /><Relationship Type="http://schemas.openxmlformats.org/officeDocument/2006/relationships/slide" Target="/ppt/slides/slide7.xml" Id="R8024ba78f84b4f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887e28a0348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cc98317654329" /><Relationship Type="http://schemas.openxmlformats.org/officeDocument/2006/relationships/theme" Target="/ppt/slideMasters/theme/theme1.xml" Id="Rb4fd1232756c4e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cc983176543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2ed325118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8eb8cf6ba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34cc4a4d0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103bf77824f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49d6d1f9143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506105f6d41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5340c5349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BJØRGVIN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BJØRGVIN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48 836 307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15 235 044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12 337 549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TOM MAGNE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FAVANG METTE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JØRGEN LUND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