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eeb41a8c8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db66cfa214e66"/>
  </p:sldMasterIdLst>
  <p:sldIdLst>
    <p:sldId xmlns:r="http://schemas.openxmlformats.org/officeDocument/2006/relationships" id="256" r:id="Rccf81528a89d496f"/>
    <p:sldId xmlns:r="http://schemas.openxmlformats.org/officeDocument/2006/relationships" id="257" r:id="R22046ec4040b4433"/>
    <p:sldId xmlns:r="http://schemas.openxmlformats.org/officeDocument/2006/relationships" id="258" r:id="Rddcd2bcbac5345d8"/>
    <p:sldId xmlns:r="http://schemas.openxmlformats.org/officeDocument/2006/relationships" id="259" r:id="R1dfc51caa2b14b53"/>
    <p:sldId xmlns:r="http://schemas.openxmlformats.org/officeDocument/2006/relationships" id="260" r:id="R6df1dd80fe05445c"/>
    <p:sldId xmlns:r="http://schemas.openxmlformats.org/officeDocument/2006/relationships" id="261" r:id="R4b88bfd534284653"/>
    <p:sldId xmlns:r="http://schemas.openxmlformats.org/officeDocument/2006/relationships" id="262" r:id="R7d563e75f4f4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db66cfa214e66" /><Relationship Type="http://schemas.openxmlformats.org/officeDocument/2006/relationships/slide" Target="/ppt/slides/slide1.xml" Id="Rccf81528a89d496f" /><Relationship Type="http://schemas.openxmlformats.org/officeDocument/2006/relationships/slide" Target="/ppt/slides/slide2.xml" Id="R22046ec4040b4433" /><Relationship Type="http://schemas.openxmlformats.org/officeDocument/2006/relationships/slide" Target="/ppt/slides/slide3.xml" Id="Rddcd2bcbac5345d8" /><Relationship Type="http://schemas.openxmlformats.org/officeDocument/2006/relationships/slide" Target="/ppt/slides/slide4.xml" Id="R1dfc51caa2b14b53" /><Relationship Type="http://schemas.openxmlformats.org/officeDocument/2006/relationships/slide" Target="/ppt/slides/slide5.xml" Id="R6df1dd80fe05445c" /><Relationship Type="http://schemas.openxmlformats.org/officeDocument/2006/relationships/slide" Target="/ppt/slides/slide6.xml" Id="R4b88bfd534284653" /><Relationship Type="http://schemas.openxmlformats.org/officeDocument/2006/relationships/slide" Target="/ppt/slides/slide7.xml" Id="R7d563e75f4f4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1db5fb2a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1b0450d740d3" /><Relationship Type="http://schemas.openxmlformats.org/officeDocument/2006/relationships/theme" Target="/ppt/slideMasters/theme/theme1.xml" Id="R670d55ef759c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01b0450d7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da46db33b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914eb4b5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42abf3b9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de0468d2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1f9ff0da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2374079d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db67dd34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STIG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AUD KARI GJERDEVIK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