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f4a627fb848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7235650f94ebc"/>
  </p:sldMasterIdLst>
  <p:sldIdLst>
    <p:sldId xmlns:r="http://schemas.openxmlformats.org/officeDocument/2006/relationships" id="256" r:id="Rdb660b8f98544317"/>
    <p:sldId xmlns:r="http://schemas.openxmlformats.org/officeDocument/2006/relationships" id="257" r:id="Rb3adbc16f56d4d4c"/>
    <p:sldId xmlns:r="http://schemas.openxmlformats.org/officeDocument/2006/relationships" id="258" r:id="R0b47884dd8b44ef2"/>
    <p:sldId xmlns:r="http://schemas.openxmlformats.org/officeDocument/2006/relationships" id="259" r:id="R197c374fd96b46af"/>
    <p:sldId xmlns:r="http://schemas.openxmlformats.org/officeDocument/2006/relationships" id="260" r:id="Rebda33739bf049c2"/>
    <p:sldId xmlns:r="http://schemas.openxmlformats.org/officeDocument/2006/relationships" id="261" r:id="Rca190983dbd442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7235650f94ebc" /><Relationship Type="http://schemas.openxmlformats.org/officeDocument/2006/relationships/slide" Target="/ppt/slides/slide1.xml" Id="Rdb660b8f98544317" /><Relationship Type="http://schemas.openxmlformats.org/officeDocument/2006/relationships/slide" Target="/ppt/slides/slide2.xml" Id="Rb3adbc16f56d4d4c" /><Relationship Type="http://schemas.openxmlformats.org/officeDocument/2006/relationships/slide" Target="/ppt/slides/slide3.xml" Id="R0b47884dd8b44ef2" /><Relationship Type="http://schemas.openxmlformats.org/officeDocument/2006/relationships/slide" Target="/ppt/slides/slide4.xml" Id="R197c374fd96b46af" /><Relationship Type="http://schemas.openxmlformats.org/officeDocument/2006/relationships/slide" Target="/ppt/slides/slide5.xml" Id="Rebda33739bf049c2" /><Relationship Type="http://schemas.openxmlformats.org/officeDocument/2006/relationships/slide" Target="/ppt/slides/slide6.xml" Id="Rca190983dbd442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ed175f00244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b79e22233425f" /><Relationship Type="http://schemas.openxmlformats.org/officeDocument/2006/relationships/theme" Target="/ppt/slideMasters/theme/theme1.xml" Id="Rd43f2a01cf86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b79e2223342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09143cec64a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b872a85d648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2a8edf578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da49c16fa4e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9cbc41b924c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51eb4e785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CONTANCIA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Liavei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jg.sagberg@c2i.net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889 022 892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CONTANCIA AS</a:t>
            </a:r>
          </a:p>
        </p:txBody>
      </p:sp>
    </p:spTree>
  </p:cSld>
  <p:clrMapOvr>
    <a:masterClrMapping xmlns:a="http://schemas.openxmlformats.org/drawingml/2006/main"/>
  </p:clrMapOvr>
</p:sld>
</file>