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d74102717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ae7e03c614eea"/>
  </p:sldMasterIdLst>
  <p:sldIdLst>
    <p:sldId xmlns:r="http://schemas.openxmlformats.org/officeDocument/2006/relationships" id="256" r:id="R3558abb80533430f"/>
    <p:sldId xmlns:r="http://schemas.openxmlformats.org/officeDocument/2006/relationships" id="257" r:id="Re63b6609aebb4026"/>
    <p:sldId xmlns:r="http://schemas.openxmlformats.org/officeDocument/2006/relationships" id="258" r:id="Rfe17da72734b4e9d"/>
    <p:sldId xmlns:r="http://schemas.openxmlformats.org/officeDocument/2006/relationships" id="259" r:id="R4bb293b73831416a"/>
    <p:sldId xmlns:r="http://schemas.openxmlformats.org/officeDocument/2006/relationships" id="260" r:id="R917fa0e506434017"/>
    <p:sldId xmlns:r="http://schemas.openxmlformats.org/officeDocument/2006/relationships" id="261" r:id="R8514c9a8fe5544ae"/>
    <p:sldId xmlns:r="http://schemas.openxmlformats.org/officeDocument/2006/relationships" id="262" r:id="R98c6e0f2a9ac4b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ae7e03c614eea" /><Relationship Type="http://schemas.openxmlformats.org/officeDocument/2006/relationships/slide" Target="/ppt/slides/slide1.xml" Id="R3558abb80533430f" /><Relationship Type="http://schemas.openxmlformats.org/officeDocument/2006/relationships/slide" Target="/ppt/slides/slide2.xml" Id="Re63b6609aebb4026" /><Relationship Type="http://schemas.openxmlformats.org/officeDocument/2006/relationships/slide" Target="/ppt/slides/slide3.xml" Id="Rfe17da72734b4e9d" /><Relationship Type="http://schemas.openxmlformats.org/officeDocument/2006/relationships/slide" Target="/ppt/slides/slide4.xml" Id="R4bb293b73831416a" /><Relationship Type="http://schemas.openxmlformats.org/officeDocument/2006/relationships/slide" Target="/ppt/slides/slide5.xml" Id="R917fa0e506434017" /><Relationship Type="http://schemas.openxmlformats.org/officeDocument/2006/relationships/slide" Target="/ppt/slides/slide6.xml" Id="R8514c9a8fe5544ae" /><Relationship Type="http://schemas.openxmlformats.org/officeDocument/2006/relationships/slide" Target="/ppt/slides/slide7.xml" Id="R98c6e0f2a9ac4b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81d2410bf2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936bb531a4302" /><Relationship Type="http://schemas.openxmlformats.org/officeDocument/2006/relationships/theme" Target="/ppt/slideMasters/theme/theme1.xml" Id="R95d899f77091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936bb531a43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9f885f09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68a62736b4d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353abf0d4a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032604bef41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0c929373e4f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d6b0217b747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052967eb849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CONTANCIA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CONTANCIA AS ble etablert [år] og holder til i Holmestrand.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3 492 769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12 427 389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18 266 125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SAGBERG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Liavei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3089 Holmestrand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jg.sagberg@c2i.net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889 022 892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CONTANCIA AS</a:t>
            </a:r>
          </a:p>
        </p:txBody>
      </p:sp>
    </p:spTree>
  </p:cSld>
  <p:clrMapOvr>
    <a:masterClrMapping xmlns:a="http://schemas.openxmlformats.org/drawingml/2006/main"/>
  </p:clrMapOvr>
</p:sld>
</file>