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5766a930e649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95506a268045b0"/>
  </p:sldMasterIdLst>
  <p:sldIdLst>
    <p:sldId xmlns:r="http://schemas.openxmlformats.org/officeDocument/2006/relationships" id="256" r:id="R9de5f9032f674c5b"/>
    <p:sldId xmlns:r="http://schemas.openxmlformats.org/officeDocument/2006/relationships" id="257" r:id="Rf7bde07c99e241d3"/>
    <p:sldId xmlns:r="http://schemas.openxmlformats.org/officeDocument/2006/relationships" id="258" r:id="Rf8c8c96591c94fb7"/>
    <p:sldId xmlns:r="http://schemas.openxmlformats.org/officeDocument/2006/relationships" id="259" r:id="R9db2b1406ef247cc"/>
    <p:sldId xmlns:r="http://schemas.openxmlformats.org/officeDocument/2006/relationships" id="260" r:id="R6748cefceb6a47bc"/>
    <p:sldId xmlns:r="http://schemas.openxmlformats.org/officeDocument/2006/relationships" id="261" r:id="R61e4759cc50a40e6"/>
    <p:sldId xmlns:r="http://schemas.openxmlformats.org/officeDocument/2006/relationships" id="262" r:id="R409f7d44f19c4f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95506a268045b0" /><Relationship Type="http://schemas.openxmlformats.org/officeDocument/2006/relationships/slide" Target="/ppt/slides/slide1.xml" Id="R9de5f9032f674c5b" /><Relationship Type="http://schemas.openxmlformats.org/officeDocument/2006/relationships/slide" Target="/ppt/slides/slide2.xml" Id="Rf7bde07c99e241d3" /><Relationship Type="http://schemas.openxmlformats.org/officeDocument/2006/relationships/slide" Target="/ppt/slides/slide3.xml" Id="Rf8c8c96591c94fb7" /><Relationship Type="http://schemas.openxmlformats.org/officeDocument/2006/relationships/slide" Target="/ppt/slides/slide4.xml" Id="R9db2b1406ef247cc" /><Relationship Type="http://schemas.openxmlformats.org/officeDocument/2006/relationships/slide" Target="/ppt/slides/slide5.xml" Id="R6748cefceb6a47bc" /><Relationship Type="http://schemas.openxmlformats.org/officeDocument/2006/relationships/slide" Target="/ppt/slides/slide6.xml" Id="R61e4759cc50a40e6" /><Relationship Type="http://schemas.openxmlformats.org/officeDocument/2006/relationships/slide" Target="/ppt/slides/slide7.xml" Id="R409f7d44f19c4f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59c75c805f45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70756ba7b401d" /><Relationship Type="http://schemas.openxmlformats.org/officeDocument/2006/relationships/theme" Target="/ppt/slideMasters/theme/theme1.xml" Id="Rb0dbbb0e385241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070756ba7b40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1e9ea52204c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922df4d1841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8a7d39d184f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93363b9f34b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352a80a3343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752c9d00543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6fcc5333b42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TORLEIF SEIELSTAD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TORLEIF SEIELSTAD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TORLEIF SEIELSTAD HOLDING AS ble etablert [år] og holder til i Østre Gausdal.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TORLEIF SEIELSTAD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TORLEIF SEIELSTAD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TORLEIF SEIELSTAD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9 317 920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126 885 244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126 991 380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TORLEIF SEIELSTAD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TORLEIF SEIELSTAD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TORLEIF SEIELSTAD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Frydenlund 60A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2651 Østre Gausdal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889 028 122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TORLEIF SEIELSTAD HOLDING AS</a:t>
            </a:r>
          </a:p>
        </p:txBody>
      </p:sp>
    </p:spTree>
  </p:cSld>
  <p:clrMapOvr>
    <a:masterClrMapping xmlns:a="http://schemas.openxmlformats.org/drawingml/2006/main"/>
  </p:clrMapOvr>
</p:sld>
</file>