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b0846cba7e42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5d2ec37af64d79"/>
  </p:sldMasterIdLst>
  <p:sldIdLst>
    <p:sldId xmlns:r="http://schemas.openxmlformats.org/officeDocument/2006/relationships" id="256" r:id="Raf70265a8af54353"/>
    <p:sldId xmlns:r="http://schemas.openxmlformats.org/officeDocument/2006/relationships" id="257" r:id="Rc38cd46ef1b74cde"/>
    <p:sldId xmlns:r="http://schemas.openxmlformats.org/officeDocument/2006/relationships" id="258" r:id="R5eaf1e4cc1384918"/>
    <p:sldId xmlns:r="http://schemas.openxmlformats.org/officeDocument/2006/relationships" id="259" r:id="R8d3c5fb4ef164b19"/>
    <p:sldId xmlns:r="http://schemas.openxmlformats.org/officeDocument/2006/relationships" id="260" r:id="R7f709fe59a7f444d"/>
    <p:sldId xmlns:r="http://schemas.openxmlformats.org/officeDocument/2006/relationships" id="261" r:id="Rbe6a98fd06884d59"/>
    <p:sldId xmlns:r="http://schemas.openxmlformats.org/officeDocument/2006/relationships" id="262" r:id="Rd6f8cc9193fd4a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5d2ec37af64d79" /><Relationship Type="http://schemas.openxmlformats.org/officeDocument/2006/relationships/slide" Target="/ppt/slides/slide1.xml" Id="Raf70265a8af54353" /><Relationship Type="http://schemas.openxmlformats.org/officeDocument/2006/relationships/slide" Target="/ppt/slides/slide2.xml" Id="Rc38cd46ef1b74cde" /><Relationship Type="http://schemas.openxmlformats.org/officeDocument/2006/relationships/slide" Target="/ppt/slides/slide3.xml" Id="R5eaf1e4cc1384918" /><Relationship Type="http://schemas.openxmlformats.org/officeDocument/2006/relationships/slide" Target="/ppt/slides/slide4.xml" Id="R8d3c5fb4ef164b19" /><Relationship Type="http://schemas.openxmlformats.org/officeDocument/2006/relationships/slide" Target="/ppt/slides/slide5.xml" Id="R7f709fe59a7f444d" /><Relationship Type="http://schemas.openxmlformats.org/officeDocument/2006/relationships/slide" Target="/ppt/slides/slide6.xml" Id="Rbe6a98fd06884d59" /><Relationship Type="http://schemas.openxmlformats.org/officeDocument/2006/relationships/slide" Target="/ppt/slides/slide7.xml" Id="Rd6f8cc9193fd4a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d0e54ffb94d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231b029e94534" /><Relationship Type="http://schemas.openxmlformats.org/officeDocument/2006/relationships/theme" Target="/ppt/slideMasters/theme/theme1.xml" Id="Rdee928ddfd5d4e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0231b029e945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a26f09b3d49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e8b403fab41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d728c42e345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44d9aa80e41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4527589ee4f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f7ef8b7434a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679e5b77946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−6 576 986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96 672 258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103 972 045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PER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Herres vei 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15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889 047 682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