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d2dafc7854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56f20da3f46db"/>
  </p:sldMasterIdLst>
  <p:sldIdLst>
    <p:sldId xmlns:r="http://schemas.openxmlformats.org/officeDocument/2006/relationships" id="256" r:id="Ra9e14631bd8847e1"/>
    <p:sldId xmlns:r="http://schemas.openxmlformats.org/officeDocument/2006/relationships" id="257" r:id="R65b16a4bc7094b91"/>
    <p:sldId xmlns:r="http://schemas.openxmlformats.org/officeDocument/2006/relationships" id="258" r:id="Rfb3c55f9854c4522"/>
    <p:sldId xmlns:r="http://schemas.openxmlformats.org/officeDocument/2006/relationships" id="259" r:id="Read4529780b346a6"/>
    <p:sldId xmlns:r="http://schemas.openxmlformats.org/officeDocument/2006/relationships" id="260" r:id="R8030f33032864764"/>
    <p:sldId xmlns:r="http://schemas.openxmlformats.org/officeDocument/2006/relationships" id="261" r:id="Rf233fc2f00534bb0"/>
    <p:sldId xmlns:r="http://schemas.openxmlformats.org/officeDocument/2006/relationships" id="262" r:id="Rb96ea3c0ca8b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56f20da3f46db" /><Relationship Type="http://schemas.openxmlformats.org/officeDocument/2006/relationships/slide" Target="/ppt/slides/slide1.xml" Id="Ra9e14631bd8847e1" /><Relationship Type="http://schemas.openxmlformats.org/officeDocument/2006/relationships/slide" Target="/ppt/slides/slide2.xml" Id="R65b16a4bc7094b91" /><Relationship Type="http://schemas.openxmlformats.org/officeDocument/2006/relationships/slide" Target="/ppt/slides/slide3.xml" Id="Rfb3c55f9854c4522" /><Relationship Type="http://schemas.openxmlformats.org/officeDocument/2006/relationships/slide" Target="/ppt/slides/slide4.xml" Id="Read4529780b346a6" /><Relationship Type="http://schemas.openxmlformats.org/officeDocument/2006/relationships/slide" Target="/ppt/slides/slide5.xml" Id="R8030f33032864764" /><Relationship Type="http://schemas.openxmlformats.org/officeDocument/2006/relationships/slide" Target="/ppt/slides/slide6.xml" Id="Rf233fc2f00534bb0" /><Relationship Type="http://schemas.openxmlformats.org/officeDocument/2006/relationships/slide" Target="/ppt/slides/slide7.xml" Id="Rb96ea3c0ca8b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6bdf8ddd5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71a7097e4481" /><Relationship Type="http://schemas.openxmlformats.org/officeDocument/2006/relationships/theme" Target="/ppt/slideMasters/theme/theme1.xml" Id="R09653d4d2ab9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a71a7097e44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2671b3ffe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dadacf3d242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cb0e32aab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4033eb5c8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33cee5853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1571afc0544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3bea5fbe0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FINANS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−946 455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24 156 440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230 103 675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234 921 094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ENIG 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ANNICKEN THRANE-STEEN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ANNICKEN THRANE-STEEN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33B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889 049 022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FINANS AS</a:t>
            </a:r>
          </a:p>
        </p:txBody>
      </p:sp>
    </p:spTree>
  </p:cSld>
  <p:clrMapOvr>
    <a:masterClrMapping xmlns:a="http://schemas.openxmlformats.org/drawingml/2006/main"/>
  </p:clrMapOvr>
</p:sld>
</file>