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cc8c38167d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66600aae964e33"/>
  </p:sldMasterIdLst>
  <p:sldIdLst>
    <p:sldId xmlns:r="http://schemas.openxmlformats.org/officeDocument/2006/relationships" id="256" r:id="Rde8df1042663444d"/>
    <p:sldId xmlns:r="http://schemas.openxmlformats.org/officeDocument/2006/relationships" id="257" r:id="Rca4d61d092884e63"/>
    <p:sldId xmlns:r="http://schemas.openxmlformats.org/officeDocument/2006/relationships" id="258" r:id="R229c5a9af6b24390"/>
    <p:sldId xmlns:r="http://schemas.openxmlformats.org/officeDocument/2006/relationships" id="259" r:id="R92055e24fa4a49ee"/>
    <p:sldId xmlns:r="http://schemas.openxmlformats.org/officeDocument/2006/relationships" id="260" r:id="Re145decc8b0143ec"/>
    <p:sldId xmlns:r="http://schemas.openxmlformats.org/officeDocument/2006/relationships" id="261" r:id="Rfd5e495151774621"/>
    <p:sldId xmlns:r="http://schemas.openxmlformats.org/officeDocument/2006/relationships" id="262" r:id="R8332f91814c2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6600aae964e33" /><Relationship Type="http://schemas.openxmlformats.org/officeDocument/2006/relationships/slide" Target="/ppt/slides/slide1.xml" Id="Rde8df1042663444d" /><Relationship Type="http://schemas.openxmlformats.org/officeDocument/2006/relationships/slide" Target="/ppt/slides/slide2.xml" Id="Rca4d61d092884e63" /><Relationship Type="http://schemas.openxmlformats.org/officeDocument/2006/relationships/slide" Target="/ppt/slides/slide3.xml" Id="R229c5a9af6b24390" /><Relationship Type="http://schemas.openxmlformats.org/officeDocument/2006/relationships/slide" Target="/ppt/slides/slide4.xml" Id="R92055e24fa4a49ee" /><Relationship Type="http://schemas.openxmlformats.org/officeDocument/2006/relationships/slide" Target="/ppt/slides/slide5.xml" Id="Re145decc8b0143ec" /><Relationship Type="http://schemas.openxmlformats.org/officeDocument/2006/relationships/slide" Target="/ppt/slides/slide6.xml" Id="Rfd5e495151774621" /><Relationship Type="http://schemas.openxmlformats.org/officeDocument/2006/relationships/slide" Target="/ppt/slides/slide7.xml" Id="R8332f91814c2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0498e3fdc4d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dec0f4adb4f4e" /><Relationship Type="http://schemas.openxmlformats.org/officeDocument/2006/relationships/theme" Target="/ppt/slideMasters/theme/theme1.xml" Id="R2ed84fb9c1e9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dec0f4adb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33801fa8644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01865894e46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81647984c4a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f3db2b411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160e8c7ab40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6688f24c1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4ed63773e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BJØRNDALEN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7 485 332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44 582 082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55 104 829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HELGE GUMPEN  –  31,0 %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KRIGU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PØG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HELGE GUMPEN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HELGE GUMPEN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KRIGU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Setesdalsveien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889 050 152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BJØRNDALEN INVEST AS</a:t>
            </a:r>
          </a:p>
        </p:txBody>
      </p:sp>
    </p:spTree>
  </p:cSld>
  <p:clrMapOvr>
    <a:masterClrMapping xmlns:a="http://schemas.openxmlformats.org/drawingml/2006/main"/>
  </p:clrMapOvr>
</p:sld>
</file>