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8d6d05bff46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a6e431714e4efb"/>
  </p:sldMasterIdLst>
  <p:sldIdLst>
    <p:sldId xmlns:r="http://schemas.openxmlformats.org/officeDocument/2006/relationships" id="256" r:id="R554d9f86268d4d09"/>
    <p:sldId xmlns:r="http://schemas.openxmlformats.org/officeDocument/2006/relationships" id="257" r:id="R46387eaac84e42cf"/>
    <p:sldId xmlns:r="http://schemas.openxmlformats.org/officeDocument/2006/relationships" id="258" r:id="R4f7d2277546f42c2"/>
    <p:sldId xmlns:r="http://schemas.openxmlformats.org/officeDocument/2006/relationships" id="259" r:id="Rb47d30de0d7e4ae1"/>
    <p:sldId xmlns:r="http://schemas.openxmlformats.org/officeDocument/2006/relationships" id="260" r:id="R6b442ec2be5b469f"/>
    <p:sldId xmlns:r="http://schemas.openxmlformats.org/officeDocument/2006/relationships" id="261" r:id="R3f2a903a9037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6e431714e4efb" /><Relationship Type="http://schemas.openxmlformats.org/officeDocument/2006/relationships/slide" Target="/ppt/slides/slide1.xml" Id="R554d9f86268d4d09" /><Relationship Type="http://schemas.openxmlformats.org/officeDocument/2006/relationships/slide" Target="/ppt/slides/slide2.xml" Id="R46387eaac84e42cf" /><Relationship Type="http://schemas.openxmlformats.org/officeDocument/2006/relationships/slide" Target="/ppt/slides/slide3.xml" Id="R4f7d2277546f42c2" /><Relationship Type="http://schemas.openxmlformats.org/officeDocument/2006/relationships/slide" Target="/ppt/slides/slide4.xml" Id="Rb47d30de0d7e4ae1" /><Relationship Type="http://schemas.openxmlformats.org/officeDocument/2006/relationships/slide" Target="/ppt/slides/slide5.xml" Id="R6b442ec2be5b469f" /><Relationship Type="http://schemas.openxmlformats.org/officeDocument/2006/relationships/slide" Target="/ppt/slides/slide6.xml" Id="R3f2a903a9037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c24fbf542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98c6ef1084dfc" /><Relationship Type="http://schemas.openxmlformats.org/officeDocument/2006/relationships/theme" Target="/ppt/slideMasters/theme/theme1.xml" Id="R83de54317cc8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98c6ef108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dadc461ea4e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d0de25761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9e18b12c9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be3de4c4b4e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f32d90fa3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3bd275d8c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 MEK.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 MEK.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 MEK. VERKSTED AS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 MEK.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 MEK.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 MEK.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301 102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6 716 515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6 825 657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 MEK.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33 23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889 060 832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 MEK. VERKSTED AS</a:t>
            </a:r>
          </a:p>
        </p:txBody>
      </p:sp>
    </p:spTree>
  </p:cSld>
  <p:clrMapOvr>
    <a:masterClrMapping xmlns:a="http://schemas.openxmlformats.org/drawingml/2006/main"/>
  </p:clrMapOvr>
</p:sld>
</file>