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5b51a8d62b47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efb9a7eb164d3a"/>
  </p:sldMasterIdLst>
  <p:sldIdLst>
    <p:sldId xmlns:r="http://schemas.openxmlformats.org/officeDocument/2006/relationships" id="256" r:id="R822a90326b6c443e"/>
    <p:sldId xmlns:r="http://schemas.openxmlformats.org/officeDocument/2006/relationships" id="257" r:id="R0f37812e144f4284"/>
    <p:sldId xmlns:r="http://schemas.openxmlformats.org/officeDocument/2006/relationships" id="258" r:id="Rd2bc6c55456e414b"/>
    <p:sldId xmlns:r="http://schemas.openxmlformats.org/officeDocument/2006/relationships" id="259" r:id="Re9eff28c1b4d4c63"/>
    <p:sldId xmlns:r="http://schemas.openxmlformats.org/officeDocument/2006/relationships" id="260" r:id="R7360cb10c5f04f40"/>
    <p:sldId xmlns:r="http://schemas.openxmlformats.org/officeDocument/2006/relationships" id="261" r:id="Rf6187fcc90e1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fb9a7eb164d3a" /><Relationship Type="http://schemas.openxmlformats.org/officeDocument/2006/relationships/slide" Target="/ppt/slides/slide1.xml" Id="R822a90326b6c443e" /><Relationship Type="http://schemas.openxmlformats.org/officeDocument/2006/relationships/slide" Target="/ppt/slides/slide2.xml" Id="R0f37812e144f4284" /><Relationship Type="http://schemas.openxmlformats.org/officeDocument/2006/relationships/slide" Target="/ppt/slides/slide3.xml" Id="Rd2bc6c55456e414b" /><Relationship Type="http://schemas.openxmlformats.org/officeDocument/2006/relationships/slide" Target="/ppt/slides/slide4.xml" Id="Re9eff28c1b4d4c63" /><Relationship Type="http://schemas.openxmlformats.org/officeDocument/2006/relationships/slide" Target="/ppt/slides/slide5.xml" Id="R7360cb10c5f04f40" /><Relationship Type="http://schemas.openxmlformats.org/officeDocument/2006/relationships/slide" Target="/ppt/slides/slide6.xml" Id="Rf6187fcc90e1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345424555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5b8d8126a40b8" /><Relationship Type="http://schemas.openxmlformats.org/officeDocument/2006/relationships/theme" Target="/ppt/slideMasters/theme/theme1.xml" Id="R7bae664298044a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25b8d8126a40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321ebbe16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257b34c354e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f5758a4a2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194edfee64c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b2c6debf5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1190fd84a44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MATHO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Havsteinbakken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MATHO INVEST AS</a:t>
            </a:r>
          </a:p>
        </p:txBody>
      </p:sp>
    </p:spTree>
  </p:cSld>
  <p:clrMapOvr>
    <a:masterClrMapping xmlns:a="http://schemas.openxmlformats.org/drawingml/2006/main"/>
  </p:clrMapOvr>
</p:sld>
</file>