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965024f59e44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5c42986cbd49d8"/>
  </p:sldMasterIdLst>
  <p:sldIdLst>
    <p:sldId xmlns:r="http://schemas.openxmlformats.org/officeDocument/2006/relationships" id="256" r:id="R9a48264e04804641"/>
    <p:sldId xmlns:r="http://schemas.openxmlformats.org/officeDocument/2006/relationships" id="257" r:id="Rc1825b8d96164782"/>
    <p:sldId xmlns:r="http://schemas.openxmlformats.org/officeDocument/2006/relationships" id="258" r:id="R4c916f7c428a461e"/>
    <p:sldId xmlns:r="http://schemas.openxmlformats.org/officeDocument/2006/relationships" id="259" r:id="R7c54ed68d7e2496d"/>
    <p:sldId xmlns:r="http://schemas.openxmlformats.org/officeDocument/2006/relationships" id="260" r:id="R51fca24c5b7149b8"/>
    <p:sldId xmlns:r="http://schemas.openxmlformats.org/officeDocument/2006/relationships" id="261" r:id="R22012806d7834005"/>
    <p:sldId xmlns:r="http://schemas.openxmlformats.org/officeDocument/2006/relationships" id="262" r:id="R86c833982cde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c42986cbd49d8" /><Relationship Type="http://schemas.openxmlformats.org/officeDocument/2006/relationships/slide" Target="/ppt/slides/slide1.xml" Id="R9a48264e04804641" /><Relationship Type="http://schemas.openxmlformats.org/officeDocument/2006/relationships/slide" Target="/ppt/slides/slide2.xml" Id="Rc1825b8d96164782" /><Relationship Type="http://schemas.openxmlformats.org/officeDocument/2006/relationships/slide" Target="/ppt/slides/slide3.xml" Id="R4c916f7c428a461e" /><Relationship Type="http://schemas.openxmlformats.org/officeDocument/2006/relationships/slide" Target="/ppt/slides/slide4.xml" Id="R7c54ed68d7e2496d" /><Relationship Type="http://schemas.openxmlformats.org/officeDocument/2006/relationships/slide" Target="/ppt/slides/slide5.xml" Id="R51fca24c5b7149b8" /><Relationship Type="http://schemas.openxmlformats.org/officeDocument/2006/relationships/slide" Target="/ppt/slides/slide6.xml" Id="R22012806d7834005" /><Relationship Type="http://schemas.openxmlformats.org/officeDocument/2006/relationships/slide" Target="/ppt/slides/slide7.xml" Id="R86c833982cde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93d77595746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62b47b7554dc5" /><Relationship Type="http://schemas.openxmlformats.org/officeDocument/2006/relationships/theme" Target="/ppt/slideMasters/theme/theme1.xml" Id="R334a7dcdc6e941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862b47b7554d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1c41d515346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9e2c78fb543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6447cb5974b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20593099541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f7cbe19d044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1f8dbbce945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8ee5afac049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MATHO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MATHO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11 299 351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15 173 414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18 649 134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 MARTIN HOFF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 THOMAS HOFF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MONA ELISABETH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Havsteinbakken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889 065 982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