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8822f2c7c44e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2cceb53e6a4a23"/>
  </p:sldMasterIdLst>
  <p:sldIdLst>
    <p:sldId xmlns:r="http://schemas.openxmlformats.org/officeDocument/2006/relationships" id="256" r:id="Rf017941cc9e440bf"/>
    <p:sldId xmlns:r="http://schemas.openxmlformats.org/officeDocument/2006/relationships" id="257" r:id="Rc00aea7bd9ed4063"/>
    <p:sldId xmlns:r="http://schemas.openxmlformats.org/officeDocument/2006/relationships" id="258" r:id="R431e2df4f88f4f75"/>
    <p:sldId xmlns:r="http://schemas.openxmlformats.org/officeDocument/2006/relationships" id="259" r:id="Ra13288b38c1d4a49"/>
    <p:sldId xmlns:r="http://schemas.openxmlformats.org/officeDocument/2006/relationships" id="260" r:id="R50b59bf5faac4968"/>
    <p:sldId xmlns:r="http://schemas.openxmlformats.org/officeDocument/2006/relationships" id="261" r:id="R2a3b52ad17da4098"/>
    <p:sldId xmlns:r="http://schemas.openxmlformats.org/officeDocument/2006/relationships" id="262" r:id="R6cefdcf2ec4148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2cceb53e6a4a23" /><Relationship Type="http://schemas.openxmlformats.org/officeDocument/2006/relationships/slide" Target="/ppt/slides/slide1.xml" Id="Rf017941cc9e440bf" /><Relationship Type="http://schemas.openxmlformats.org/officeDocument/2006/relationships/slide" Target="/ppt/slides/slide2.xml" Id="Rc00aea7bd9ed4063" /><Relationship Type="http://schemas.openxmlformats.org/officeDocument/2006/relationships/slide" Target="/ppt/slides/slide3.xml" Id="R431e2df4f88f4f75" /><Relationship Type="http://schemas.openxmlformats.org/officeDocument/2006/relationships/slide" Target="/ppt/slides/slide4.xml" Id="Ra13288b38c1d4a49" /><Relationship Type="http://schemas.openxmlformats.org/officeDocument/2006/relationships/slide" Target="/ppt/slides/slide5.xml" Id="R50b59bf5faac4968" /><Relationship Type="http://schemas.openxmlformats.org/officeDocument/2006/relationships/slide" Target="/ppt/slides/slide6.xml" Id="R2a3b52ad17da4098" /><Relationship Type="http://schemas.openxmlformats.org/officeDocument/2006/relationships/slide" Target="/ppt/slides/slide7.xml" Id="R6cefdcf2ec4148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7da422460643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a44caf875400c" /><Relationship Type="http://schemas.openxmlformats.org/officeDocument/2006/relationships/theme" Target="/ppt/slideMasters/theme/theme1.xml" Id="R0287d7aa28664f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ca44caf87540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d2611f1234e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ea9b78cfe48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9ed4cd1d145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5c0a23b454a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aedcb45af4a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79a9509594d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2fee6a21f4f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KGM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KGM HOLDING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2 090 830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2 761 048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3 491 553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KAJA RINGKJØB GROTH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Maries vei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889 066 792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KGM HOLDING AS</a:t>
            </a:r>
          </a:p>
        </p:txBody>
      </p:sp>
    </p:spTree>
  </p:cSld>
  <p:clrMapOvr>
    <a:masterClrMapping xmlns:a="http://schemas.openxmlformats.org/drawingml/2006/main"/>
  </p:clrMapOvr>
</p:sld>
</file>