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5c5324f3b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cf59c522c4f96"/>
  </p:sldMasterIdLst>
  <p:sldIdLst>
    <p:sldId xmlns:r="http://schemas.openxmlformats.org/officeDocument/2006/relationships" id="256" r:id="Rade1ee7c8f6742fa"/>
    <p:sldId xmlns:r="http://schemas.openxmlformats.org/officeDocument/2006/relationships" id="257" r:id="Rbc43fe40adc14d3c"/>
    <p:sldId xmlns:r="http://schemas.openxmlformats.org/officeDocument/2006/relationships" id="258" r:id="Rb2da237d389f4e24"/>
    <p:sldId xmlns:r="http://schemas.openxmlformats.org/officeDocument/2006/relationships" id="259" r:id="R6319b0b05d434066"/>
    <p:sldId xmlns:r="http://schemas.openxmlformats.org/officeDocument/2006/relationships" id="260" r:id="R09e179e3306e4f68"/>
    <p:sldId xmlns:r="http://schemas.openxmlformats.org/officeDocument/2006/relationships" id="261" r:id="R04de7c92a5be4600"/>
    <p:sldId xmlns:r="http://schemas.openxmlformats.org/officeDocument/2006/relationships" id="262" r:id="R9118c69efc2c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cf59c522c4f96" /><Relationship Type="http://schemas.openxmlformats.org/officeDocument/2006/relationships/slide" Target="/ppt/slides/slide1.xml" Id="Rade1ee7c8f6742fa" /><Relationship Type="http://schemas.openxmlformats.org/officeDocument/2006/relationships/slide" Target="/ppt/slides/slide2.xml" Id="Rbc43fe40adc14d3c" /><Relationship Type="http://schemas.openxmlformats.org/officeDocument/2006/relationships/slide" Target="/ppt/slides/slide3.xml" Id="Rb2da237d389f4e24" /><Relationship Type="http://schemas.openxmlformats.org/officeDocument/2006/relationships/slide" Target="/ppt/slides/slide4.xml" Id="R6319b0b05d434066" /><Relationship Type="http://schemas.openxmlformats.org/officeDocument/2006/relationships/slide" Target="/ppt/slides/slide5.xml" Id="R09e179e3306e4f68" /><Relationship Type="http://schemas.openxmlformats.org/officeDocument/2006/relationships/slide" Target="/ppt/slides/slide6.xml" Id="R04de7c92a5be4600" /><Relationship Type="http://schemas.openxmlformats.org/officeDocument/2006/relationships/slide" Target="/ppt/slides/slide7.xml" Id="R9118c69efc2c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ed0910289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da77089a4b7e" /><Relationship Type="http://schemas.openxmlformats.org/officeDocument/2006/relationships/theme" Target="/ppt/slideMasters/theme/theme1.xml" Id="R33285282a217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eda77089a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922406e0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504575ff3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9e592e5e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18279a7d3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6780039b9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f6a37a24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d5d505c6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SOLVEIG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