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209454ddc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1ddc212c54ad2"/>
  </p:sldMasterIdLst>
  <p:sldIdLst>
    <p:sldId xmlns:r="http://schemas.openxmlformats.org/officeDocument/2006/relationships" id="256" r:id="Rdc6569b369c949ad"/>
    <p:sldId xmlns:r="http://schemas.openxmlformats.org/officeDocument/2006/relationships" id="257" r:id="Rf86f2e4987be4f50"/>
    <p:sldId xmlns:r="http://schemas.openxmlformats.org/officeDocument/2006/relationships" id="258" r:id="R1d3d16fe79dc4a07"/>
    <p:sldId xmlns:r="http://schemas.openxmlformats.org/officeDocument/2006/relationships" id="259" r:id="R1b62e6773712418a"/>
    <p:sldId xmlns:r="http://schemas.openxmlformats.org/officeDocument/2006/relationships" id="260" r:id="Rb6c767ee8acc48bd"/>
    <p:sldId xmlns:r="http://schemas.openxmlformats.org/officeDocument/2006/relationships" id="261" r:id="Rde3259d3bfbd4dcb"/>
    <p:sldId xmlns:r="http://schemas.openxmlformats.org/officeDocument/2006/relationships" id="262" r:id="R4e0837a803de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1ddc212c54ad2" /><Relationship Type="http://schemas.openxmlformats.org/officeDocument/2006/relationships/slide" Target="/ppt/slides/slide1.xml" Id="Rdc6569b369c949ad" /><Relationship Type="http://schemas.openxmlformats.org/officeDocument/2006/relationships/slide" Target="/ppt/slides/slide2.xml" Id="Rf86f2e4987be4f50" /><Relationship Type="http://schemas.openxmlformats.org/officeDocument/2006/relationships/slide" Target="/ppt/slides/slide3.xml" Id="R1d3d16fe79dc4a07" /><Relationship Type="http://schemas.openxmlformats.org/officeDocument/2006/relationships/slide" Target="/ppt/slides/slide4.xml" Id="R1b62e6773712418a" /><Relationship Type="http://schemas.openxmlformats.org/officeDocument/2006/relationships/slide" Target="/ppt/slides/slide5.xml" Id="Rb6c767ee8acc48bd" /><Relationship Type="http://schemas.openxmlformats.org/officeDocument/2006/relationships/slide" Target="/ppt/slides/slide6.xml" Id="Rde3259d3bfbd4dcb" /><Relationship Type="http://schemas.openxmlformats.org/officeDocument/2006/relationships/slide" Target="/ppt/slides/slide7.xml" Id="R4e0837a803de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ac075e777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fe4a3c464f65" /><Relationship Type="http://schemas.openxmlformats.org/officeDocument/2006/relationships/theme" Target="/ppt/slideMasters/theme/theme1.xml" Id="R8e094e35c5b5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6fe4a3c46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7bba8c40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a8b7fc96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a6d32a59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83549594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eab27651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f0e93eed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24262b38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