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cdbbcdfa834e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1ac9ba12f74cd7"/>
  </p:sldMasterIdLst>
  <p:sldIdLst>
    <p:sldId xmlns:r="http://schemas.openxmlformats.org/officeDocument/2006/relationships" id="256" r:id="R636a4bf8ac914dc6"/>
    <p:sldId xmlns:r="http://schemas.openxmlformats.org/officeDocument/2006/relationships" id="257" r:id="Rb016c457ba344a5a"/>
    <p:sldId xmlns:r="http://schemas.openxmlformats.org/officeDocument/2006/relationships" id="258" r:id="R54c7c04c5ccc4a0f"/>
    <p:sldId xmlns:r="http://schemas.openxmlformats.org/officeDocument/2006/relationships" id="259" r:id="R64eb81cac85547ad"/>
    <p:sldId xmlns:r="http://schemas.openxmlformats.org/officeDocument/2006/relationships" id="260" r:id="Rf2d18ffc157949b5"/>
    <p:sldId xmlns:r="http://schemas.openxmlformats.org/officeDocument/2006/relationships" id="261" r:id="R17ec4655b449458c"/>
    <p:sldId xmlns:r="http://schemas.openxmlformats.org/officeDocument/2006/relationships" id="262" r:id="R0cb0d151cf5c4c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1ac9ba12f74cd7" /><Relationship Type="http://schemas.openxmlformats.org/officeDocument/2006/relationships/slide" Target="/ppt/slides/slide1.xml" Id="R636a4bf8ac914dc6" /><Relationship Type="http://schemas.openxmlformats.org/officeDocument/2006/relationships/slide" Target="/ppt/slides/slide2.xml" Id="Rb016c457ba344a5a" /><Relationship Type="http://schemas.openxmlformats.org/officeDocument/2006/relationships/slide" Target="/ppt/slides/slide3.xml" Id="R54c7c04c5ccc4a0f" /><Relationship Type="http://schemas.openxmlformats.org/officeDocument/2006/relationships/slide" Target="/ppt/slides/slide4.xml" Id="R64eb81cac85547ad" /><Relationship Type="http://schemas.openxmlformats.org/officeDocument/2006/relationships/slide" Target="/ppt/slides/slide5.xml" Id="Rf2d18ffc157949b5" /><Relationship Type="http://schemas.openxmlformats.org/officeDocument/2006/relationships/slide" Target="/ppt/slides/slide6.xml" Id="R17ec4655b449458c" /><Relationship Type="http://schemas.openxmlformats.org/officeDocument/2006/relationships/slide" Target="/ppt/slides/slide7.xml" Id="R0cb0d151cf5c4c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e4dd7e381142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b12771461241cf" /><Relationship Type="http://schemas.openxmlformats.org/officeDocument/2006/relationships/theme" Target="/ppt/slideMasters/theme/theme1.xml" Id="Rf47facfa19f744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b12771461241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0e0d686ac44a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52f03ecc1642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b9dbce681442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6409fe742745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d9558a1af4c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d649d2ef2f49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18022e10444e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LUCKY RIVER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LUCKY RIVER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LUCKY RIVER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LUCKY RIVER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LUCKY RIVER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LUCKY RIVER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793 207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704 582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417 212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37 957 991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52 155 455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LUCKY RIVER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WINDAHL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LUCKY RIVER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889 078 472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LUCKY RIVER AS</a:t>
            </a:r>
          </a:p>
        </p:txBody>
      </p:sp>
    </p:spTree>
  </p:cSld>
  <p:clrMapOvr>
    <a:masterClrMapping xmlns:a="http://schemas.openxmlformats.org/drawingml/2006/main"/>
  </p:clrMapOvr>
</p:sld>
</file>