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d1e4ffd3c94c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e982ac0b74291"/>
  </p:sldMasterIdLst>
  <p:sldIdLst>
    <p:sldId xmlns:r="http://schemas.openxmlformats.org/officeDocument/2006/relationships" id="256" r:id="R6e590a855e9c4abd"/>
    <p:sldId xmlns:r="http://schemas.openxmlformats.org/officeDocument/2006/relationships" id="257" r:id="R6b3c04fe3cec466d"/>
    <p:sldId xmlns:r="http://schemas.openxmlformats.org/officeDocument/2006/relationships" id="258" r:id="Rb8f89765d0094558"/>
    <p:sldId xmlns:r="http://schemas.openxmlformats.org/officeDocument/2006/relationships" id="259" r:id="Rac6fd27d1b5a4dcb"/>
    <p:sldId xmlns:r="http://schemas.openxmlformats.org/officeDocument/2006/relationships" id="260" r:id="Rec32ab18734045f8"/>
    <p:sldId xmlns:r="http://schemas.openxmlformats.org/officeDocument/2006/relationships" id="261" r:id="R5f973ad5ea414f94"/>
    <p:sldId xmlns:r="http://schemas.openxmlformats.org/officeDocument/2006/relationships" id="262" r:id="R5db5a6e3eae444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e982ac0b74291" /><Relationship Type="http://schemas.openxmlformats.org/officeDocument/2006/relationships/slide" Target="/ppt/slides/slide1.xml" Id="R6e590a855e9c4abd" /><Relationship Type="http://schemas.openxmlformats.org/officeDocument/2006/relationships/slide" Target="/ppt/slides/slide2.xml" Id="R6b3c04fe3cec466d" /><Relationship Type="http://schemas.openxmlformats.org/officeDocument/2006/relationships/slide" Target="/ppt/slides/slide3.xml" Id="Rb8f89765d0094558" /><Relationship Type="http://schemas.openxmlformats.org/officeDocument/2006/relationships/slide" Target="/ppt/slides/slide4.xml" Id="Rac6fd27d1b5a4dcb" /><Relationship Type="http://schemas.openxmlformats.org/officeDocument/2006/relationships/slide" Target="/ppt/slides/slide5.xml" Id="Rec32ab18734045f8" /><Relationship Type="http://schemas.openxmlformats.org/officeDocument/2006/relationships/slide" Target="/ppt/slides/slide6.xml" Id="R5f973ad5ea414f94" /><Relationship Type="http://schemas.openxmlformats.org/officeDocument/2006/relationships/slide" Target="/ppt/slides/slide7.xml" Id="R5db5a6e3eae444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dd4668b5449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30c3ae0fd421d" /><Relationship Type="http://schemas.openxmlformats.org/officeDocument/2006/relationships/theme" Target="/ppt/slideMasters/theme/theme1.xml" Id="R43c287f1f1324d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30c3ae0fd42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d6d684f19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b330a8609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0202177ae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8deaaa4874b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b87e3ae38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ce71346294a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8e9abcaec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19 303 761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GERHARD BRODTKORB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eivind.magnus@poyry.com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