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109edecbbc4a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0a07b272643fb"/>
  </p:sldMasterIdLst>
  <p:sldIdLst>
    <p:sldId xmlns:r="http://schemas.openxmlformats.org/officeDocument/2006/relationships" id="256" r:id="R0cdbb6c66e104b30"/>
    <p:sldId xmlns:r="http://schemas.openxmlformats.org/officeDocument/2006/relationships" id="257" r:id="R67b375f05e41417e"/>
    <p:sldId xmlns:r="http://schemas.openxmlformats.org/officeDocument/2006/relationships" id="258" r:id="Rf571786668754792"/>
    <p:sldId xmlns:r="http://schemas.openxmlformats.org/officeDocument/2006/relationships" id="259" r:id="R0e051918d0e04efc"/>
    <p:sldId xmlns:r="http://schemas.openxmlformats.org/officeDocument/2006/relationships" id="260" r:id="Re928cb5bd0374736"/>
    <p:sldId xmlns:r="http://schemas.openxmlformats.org/officeDocument/2006/relationships" id="261" r:id="Rba9e7f3424f5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0a07b272643fb" /><Relationship Type="http://schemas.openxmlformats.org/officeDocument/2006/relationships/slide" Target="/ppt/slides/slide1.xml" Id="R0cdbb6c66e104b30" /><Relationship Type="http://schemas.openxmlformats.org/officeDocument/2006/relationships/slide" Target="/ppt/slides/slide2.xml" Id="R67b375f05e41417e" /><Relationship Type="http://schemas.openxmlformats.org/officeDocument/2006/relationships/slide" Target="/ppt/slides/slide3.xml" Id="Rf571786668754792" /><Relationship Type="http://schemas.openxmlformats.org/officeDocument/2006/relationships/slide" Target="/ppt/slides/slide4.xml" Id="R0e051918d0e04efc" /><Relationship Type="http://schemas.openxmlformats.org/officeDocument/2006/relationships/slide" Target="/ppt/slides/slide5.xml" Id="Re928cb5bd0374736" /><Relationship Type="http://schemas.openxmlformats.org/officeDocument/2006/relationships/slide" Target="/ppt/slides/slide6.xml" Id="Rba9e7f3424f5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ea17a254841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79d38826e4f1f" /><Relationship Type="http://schemas.openxmlformats.org/officeDocument/2006/relationships/theme" Target="/ppt/slideMasters/theme/theme1.xml" Id="R9b58620459cb44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f79d38826e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b4abf4cce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1f9a9c77f4c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08477273248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9944dddcc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4920c87834f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6b194bcd048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ANPHE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ANPHE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ANPHE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ANPHE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ANPHE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ANPHE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SAUNES INGVILL MARI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ANPHE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889 090 502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ANPHE INVEST AS</a:t>
            </a:r>
          </a:p>
        </p:txBody>
      </p:sp>
    </p:spTree>
  </p:cSld>
  <p:clrMapOvr>
    <a:masterClrMapping xmlns:a="http://schemas.openxmlformats.org/drawingml/2006/main"/>
  </p:clrMapOvr>
</p:sld>
</file>