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055c73bb746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2293d21e14b0b"/>
  </p:sldMasterIdLst>
  <p:sldIdLst>
    <p:sldId xmlns:r="http://schemas.openxmlformats.org/officeDocument/2006/relationships" id="256" r:id="R84326c934a2442ff"/>
    <p:sldId xmlns:r="http://schemas.openxmlformats.org/officeDocument/2006/relationships" id="257" r:id="R4e9294d444064a0e"/>
    <p:sldId xmlns:r="http://schemas.openxmlformats.org/officeDocument/2006/relationships" id="258" r:id="Rcc43aa7446be4a2e"/>
    <p:sldId xmlns:r="http://schemas.openxmlformats.org/officeDocument/2006/relationships" id="259" r:id="R96f3d89132284623"/>
    <p:sldId xmlns:r="http://schemas.openxmlformats.org/officeDocument/2006/relationships" id="260" r:id="R6434d9550d77426f"/>
    <p:sldId xmlns:r="http://schemas.openxmlformats.org/officeDocument/2006/relationships" id="261" r:id="R3e0cd3b0375e4acf"/>
    <p:sldId xmlns:r="http://schemas.openxmlformats.org/officeDocument/2006/relationships" id="262" r:id="Rb39630cb5e92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2293d21e14b0b" /><Relationship Type="http://schemas.openxmlformats.org/officeDocument/2006/relationships/slide" Target="/ppt/slides/slide1.xml" Id="R84326c934a2442ff" /><Relationship Type="http://schemas.openxmlformats.org/officeDocument/2006/relationships/slide" Target="/ppt/slides/slide2.xml" Id="R4e9294d444064a0e" /><Relationship Type="http://schemas.openxmlformats.org/officeDocument/2006/relationships/slide" Target="/ppt/slides/slide3.xml" Id="Rcc43aa7446be4a2e" /><Relationship Type="http://schemas.openxmlformats.org/officeDocument/2006/relationships/slide" Target="/ppt/slides/slide4.xml" Id="R96f3d89132284623" /><Relationship Type="http://schemas.openxmlformats.org/officeDocument/2006/relationships/slide" Target="/ppt/slides/slide5.xml" Id="R6434d9550d77426f" /><Relationship Type="http://schemas.openxmlformats.org/officeDocument/2006/relationships/slide" Target="/ppt/slides/slide6.xml" Id="R3e0cd3b0375e4acf" /><Relationship Type="http://schemas.openxmlformats.org/officeDocument/2006/relationships/slide" Target="/ppt/slides/slide7.xml" Id="Rb39630cb5e92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b51d90e34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3558a00774d39" /><Relationship Type="http://schemas.openxmlformats.org/officeDocument/2006/relationships/theme" Target="/ppt/slideMasters/theme/theme1.xml" Id="R5f5bf7d4cc93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83558a00774d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1f28f8e8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d4cb4f484a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ba748dc2f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0a5a0d00d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4a28b36a3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8e0d784aa49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25ccd51a4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PAMISA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2 668 954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1 993 022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15 389 855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24 269 478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KATHRINE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889 092 602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PAMISA AS</a:t>
            </a:r>
          </a:p>
        </p:txBody>
      </p:sp>
    </p:spTree>
  </p:cSld>
  <p:clrMapOvr>
    <a:masterClrMapping xmlns:a="http://schemas.openxmlformats.org/drawingml/2006/main"/>
  </p:clrMapOvr>
</p:sld>
</file>