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0561755b7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d5b201cfb48d7"/>
  </p:sldMasterIdLst>
  <p:sldIdLst>
    <p:sldId xmlns:r="http://schemas.openxmlformats.org/officeDocument/2006/relationships" id="256" r:id="R9b3386802c6b4944"/>
    <p:sldId xmlns:r="http://schemas.openxmlformats.org/officeDocument/2006/relationships" id="257" r:id="R2495c052faa44717"/>
    <p:sldId xmlns:r="http://schemas.openxmlformats.org/officeDocument/2006/relationships" id="258" r:id="Rae510b426bfc4cea"/>
    <p:sldId xmlns:r="http://schemas.openxmlformats.org/officeDocument/2006/relationships" id="259" r:id="Rccbf1419f08b4324"/>
    <p:sldId xmlns:r="http://schemas.openxmlformats.org/officeDocument/2006/relationships" id="260" r:id="R72e86b8739fe475d"/>
    <p:sldId xmlns:r="http://schemas.openxmlformats.org/officeDocument/2006/relationships" id="261" r:id="Rb9e05a03823f429e"/>
    <p:sldId xmlns:r="http://schemas.openxmlformats.org/officeDocument/2006/relationships" id="262" r:id="R743a406f6372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d5b201cfb48d7" /><Relationship Type="http://schemas.openxmlformats.org/officeDocument/2006/relationships/slide" Target="/ppt/slides/slide1.xml" Id="R9b3386802c6b4944" /><Relationship Type="http://schemas.openxmlformats.org/officeDocument/2006/relationships/slide" Target="/ppt/slides/slide2.xml" Id="R2495c052faa44717" /><Relationship Type="http://schemas.openxmlformats.org/officeDocument/2006/relationships/slide" Target="/ppt/slides/slide3.xml" Id="Rae510b426bfc4cea" /><Relationship Type="http://schemas.openxmlformats.org/officeDocument/2006/relationships/slide" Target="/ppt/slides/slide4.xml" Id="Rccbf1419f08b4324" /><Relationship Type="http://schemas.openxmlformats.org/officeDocument/2006/relationships/slide" Target="/ppt/slides/slide5.xml" Id="R72e86b8739fe475d" /><Relationship Type="http://schemas.openxmlformats.org/officeDocument/2006/relationships/slide" Target="/ppt/slides/slide6.xml" Id="Rb9e05a03823f429e" /><Relationship Type="http://schemas.openxmlformats.org/officeDocument/2006/relationships/slide" Target="/ppt/slides/slide7.xml" Id="R743a406f6372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13ac4a92c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fd68e2bd4de5" /><Relationship Type="http://schemas.openxmlformats.org/officeDocument/2006/relationships/theme" Target="/ppt/slideMasters/theme/theme1.xml" Id="R54c42a3ecc9c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2fd68e2bd4d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ec42af8c7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38ce31739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fc5c11a91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9d6f75280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5310dce6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be43df29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c00c2fdc5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HALVHEL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HALVHEL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PIHL HALVORSEN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PIHL HALVORSEN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Karsten Pihl Halvorsen, Lundekroken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889 093 692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HALVHEL HOLDING AS</a:t>
            </a:r>
          </a:p>
        </p:txBody>
      </p:sp>
    </p:spTree>
  </p:cSld>
  <p:clrMapOvr>
    <a:masterClrMapping xmlns:a="http://schemas.openxmlformats.org/drawingml/2006/main"/>
  </p:clrMapOvr>
</p:sld>
</file>