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5f9ba36ac043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baa5f1fa9d462f"/>
  </p:sldMasterIdLst>
  <p:sldIdLst>
    <p:sldId xmlns:r="http://schemas.openxmlformats.org/officeDocument/2006/relationships" id="256" r:id="R727727fe14bc466b"/>
    <p:sldId xmlns:r="http://schemas.openxmlformats.org/officeDocument/2006/relationships" id="257" r:id="R144556173a99490e"/>
    <p:sldId xmlns:r="http://schemas.openxmlformats.org/officeDocument/2006/relationships" id="258" r:id="R50c56696e84346bf"/>
    <p:sldId xmlns:r="http://schemas.openxmlformats.org/officeDocument/2006/relationships" id="259" r:id="R2969cc1ea6764cb7"/>
    <p:sldId xmlns:r="http://schemas.openxmlformats.org/officeDocument/2006/relationships" id="260" r:id="Ra19284a1cb044194"/>
    <p:sldId xmlns:r="http://schemas.openxmlformats.org/officeDocument/2006/relationships" id="261" r:id="Rbba1e7f4fac94b62"/>
    <p:sldId xmlns:r="http://schemas.openxmlformats.org/officeDocument/2006/relationships" id="262" r:id="R874d6dd247bc46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baa5f1fa9d462f" /><Relationship Type="http://schemas.openxmlformats.org/officeDocument/2006/relationships/slide" Target="/ppt/slides/slide1.xml" Id="R727727fe14bc466b" /><Relationship Type="http://schemas.openxmlformats.org/officeDocument/2006/relationships/slide" Target="/ppt/slides/slide2.xml" Id="R144556173a99490e" /><Relationship Type="http://schemas.openxmlformats.org/officeDocument/2006/relationships/slide" Target="/ppt/slides/slide3.xml" Id="R50c56696e84346bf" /><Relationship Type="http://schemas.openxmlformats.org/officeDocument/2006/relationships/slide" Target="/ppt/slides/slide4.xml" Id="R2969cc1ea6764cb7" /><Relationship Type="http://schemas.openxmlformats.org/officeDocument/2006/relationships/slide" Target="/ppt/slides/slide5.xml" Id="Ra19284a1cb044194" /><Relationship Type="http://schemas.openxmlformats.org/officeDocument/2006/relationships/slide" Target="/ppt/slides/slide6.xml" Id="Rbba1e7f4fac94b62" /><Relationship Type="http://schemas.openxmlformats.org/officeDocument/2006/relationships/slide" Target="/ppt/slides/slide7.xml" Id="R874d6dd247bc46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9321fcc94f48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c72ee8c674f65" /><Relationship Type="http://schemas.openxmlformats.org/officeDocument/2006/relationships/theme" Target="/ppt/slideMasters/theme/theme1.xml" Id="R04dbf5123b794f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9c72ee8c674f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2a3574b5740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39b05ad8648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44a700ea940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04c41e8dd42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d047182d149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1de898b5441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aeda8018041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ENTREPRENEUR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ENTREPRENEUR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ENTREPRENEUR AS ble etablert [år] og holder til i Snåsa.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ENTREPRENEUR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ENTREPRENEUR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ENTREPRENEUR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227 406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8 816 340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8 853 465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ENTREPRENEUR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PETTER MEDIAAS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ODDRUN HUSTAD MEDIAAS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ENTREPRENEUR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220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7760 Snåsa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apmedia@online.no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889 102 012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ENTREPRENEUR AS</a:t>
            </a:r>
          </a:p>
        </p:txBody>
      </p:sp>
    </p:spTree>
  </p:cSld>
  <p:clrMapOvr>
    <a:masterClrMapping xmlns:a="http://schemas.openxmlformats.org/drawingml/2006/main"/>
  </p:clrMapOvr>
</p:sld>
</file>