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b75b3664d342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0c88beb73e478f"/>
  </p:sldMasterIdLst>
  <p:sldIdLst>
    <p:sldId xmlns:r="http://schemas.openxmlformats.org/officeDocument/2006/relationships" id="256" r:id="Rf5f67e117d2b45c6"/>
    <p:sldId xmlns:r="http://schemas.openxmlformats.org/officeDocument/2006/relationships" id="257" r:id="R3bd0fda077274a20"/>
    <p:sldId xmlns:r="http://schemas.openxmlformats.org/officeDocument/2006/relationships" id="258" r:id="Rca8254364364460f"/>
    <p:sldId xmlns:r="http://schemas.openxmlformats.org/officeDocument/2006/relationships" id="259" r:id="R67ff74a6b8d04e54"/>
    <p:sldId xmlns:r="http://schemas.openxmlformats.org/officeDocument/2006/relationships" id="260" r:id="Rba04cc7cb1dc4219"/>
    <p:sldId xmlns:r="http://schemas.openxmlformats.org/officeDocument/2006/relationships" id="261" r:id="Re95ca193fdcf48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c88beb73e478f" /><Relationship Type="http://schemas.openxmlformats.org/officeDocument/2006/relationships/slide" Target="/ppt/slides/slide1.xml" Id="Rf5f67e117d2b45c6" /><Relationship Type="http://schemas.openxmlformats.org/officeDocument/2006/relationships/slide" Target="/ppt/slides/slide2.xml" Id="R3bd0fda077274a20" /><Relationship Type="http://schemas.openxmlformats.org/officeDocument/2006/relationships/slide" Target="/ppt/slides/slide3.xml" Id="Rca8254364364460f" /><Relationship Type="http://schemas.openxmlformats.org/officeDocument/2006/relationships/slide" Target="/ppt/slides/slide4.xml" Id="R67ff74a6b8d04e54" /><Relationship Type="http://schemas.openxmlformats.org/officeDocument/2006/relationships/slide" Target="/ppt/slides/slide5.xml" Id="Rba04cc7cb1dc4219" /><Relationship Type="http://schemas.openxmlformats.org/officeDocument/2006/relationships/slide" Target="/ppt/slides/slide6.xml" Id="Re95ca193fdcf48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e9da68c37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ec46240df440f" /><Relationship Type="http://schemas.openxmlformats.org/officeDocument/2006/relationships/theme" Target="/ppt/slideMasters/theme/theme1.xml" Id="Re490c957d474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dec46240df44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2173298df4b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c9acf52f84c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f4236b5314c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a1d67927849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8d08aaa674b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ea8af016043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WESSEL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Ryums vei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lars@wesselfevang.no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889 102 152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