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55ae317bbe40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40fc9de5584ab4"/>
  </p:sldMasterIdLst>
  <p:sldIdLst>
    <p:sldId xmlns:r="http://schemas.openxmlformats.org/officeDocument/2006/relationships" id="256" r:id="R6b951a085ca84743"/>
    <p:sldId xmlns:r="http://schemas.openxmlformats.org/officeDocument/2006/relationships" id="257" r:id="R91b0c1fe04ff4a85"/>
    <p:sldId xmlns:r="http://schemas.openxmlformats.org/officeDocument/2006/relationships" id="258" r:id="R9284865b1c974d83"/>
    <p:sldId xmlns:r="http://schemas.openxmlformats.org/officeDocument/2006/relationships" id="259" r:id="Raf1db516e6fb44ea"/>
    <p:sldId xmlns:r="http://schemas.openxmlformats.org/officeDocument/2006/relationships" id="260" r:id="Rb1e24c260b864a7d"/>
    <p:sldId xmlns:r="http://schemas.openxmlformats.org/officeDocument/2006/relationships" id="261" r:id="R95b257a2cd084a11"/>
    <p:sldId xmlns:r="http://schemas.openxmlformats.org/officeDocument/2006/relationships" id="262" r:id="Re86083bf529b47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40fc9de5584ab4" /><Relationship Type="http://schemas.openxmlformats.org/officeDocument/2006/relationships/slide" Target="/ppt/slides/slide1.xml" Id="R6b951a085ca84743" /><Relationship Type="http://schemas.openxmlformats.org/officeDocument/2006/relationships/slide" Target="/ppt/slides/slide2.xml" Id="R91b0c1fe04ff4a85" /><Relationship Type="http://schemas.openxmlformats.org/officeDocument/2006/relationships/slide" Target="/ppt/slides/slide3.xml" Id="R9284865b1c974d83" /><Relationship Type="http://schemas.openxmlformats.org/officeDocument/2006/relationships/slide" Target="/ppt/slides/slide4.xml" Id="Raf1db516e6fb44ea" /><Relationship Type="http://schemas.openxmlformats.org/officeDocument/2006/relationships/slide" Target="/ppt/slides/slide5.xml" Id="Rb1e24c260b864a7d" /><Relationship Type="http://schemas.openxmlformats.org/officeDocument/2006/relationships/slide" Target="/ppt/slides/slide6.xml" Id="R95b257a2cd084a11" /><Relationship Type="http://schemas.openxmlformats.org/officeDocument/2006/relationships/slide" Target="/ppt/slides/slide7.xml" Id="Re86083bf529b47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2ad4ca596d4c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d044b3a0c484b" /><Relationship Type="http://schemas.openxmlformats.org/officeDocument/2006/relationships/theme" Target="/ppt/slideMasters/theme/theme1.xml" Id="R58ccde06bd2b4b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4d044b3a0c48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a4fbe747542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daa77b73449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eaaaa443849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88a3d11ca4e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4507a998740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7f0cebd1c41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1c9ca857d44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WESSEL FEVANG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 FEVANG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4 091 280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3 390 249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3 123 923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31 975 313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35 534 524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BERNHARD WESSEL FEVANG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Ryums vei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lars@wesselfevang.no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889 102 152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