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7e844b60f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0e1c5f74ed4ff0"/>
  </p:sldMasterIdLst>
  <p:sldIdLst>
    <p:sldId xmlns:r="http://schemas.openxmlformats.org/officeDocument/2006/relationships" id="256" r:id="R902b8a219cde49e9"/>
    <p:sldId xmlns:r="http://schemas.openxmlformats.org/officeDocument/2006/relationships" id="257" r:id="R44a0b58ab6174324"/>
    <p:sldId xmlns:r="http://schemas.openxmlformats.org/officeDocument/2006/relationships" id="258" r:id="Redf6d74d8cac4321"/>
    <p:sldId xmlns:r="http://schemas.openxmlformats.org/officeDocument/2006/relationships" id="259" r:id="Rfa76d78245d24886"/>
    <p:sldId xmlns:r="http://schemas.openxmlformats.org/officeDocument/2006/relationships" id="260" r:id="R437975abc819474b"/>
    <p:sldId xmlns:r="http://schemas.openxmlformats.org/officeDocument/2006/relationships" id="261" r:id="R8716882b67864518"/>
    <p:sldId xmlns:r="http://schemas.openxmlformats.org/officeDocument/2006/relationships" id="262" r:id="R5b6ce981d328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e1c5f74ed4ff0" /><Relationship Type="http://schemas.openxmlformats.org/officeDocument/2006/relationships/slide" Target="/ppt/slides/slide1.xml" Id="R902b8a219cde49e9" /><Relationship Type="http://schemas.openxmlformats.org/officeDocument/2006/relationships/slide" Target="/ppt/slides/slide2.xml" Id="R44a0b58ab6174324" /><Relationship Type="http://schemas.openxmlformats.org/officeDocument/2006/relationships/slide" Target="/ppt/slides/slide3.xml" Id="Redf6d74d8cac4321" /><Relationship Type="http://schemas.openxmlformats.org/officeDocument/2006/relationships/slide" Target="/ppt/slides/slide4.xml" Id="Rfa76d78245d24886" /><Relationship Type="http://schemas.openxmlformats.org/officeDocument/2006/relationships/slide" Target="/ppt/slides/slide5.xml" Id="R437975abc819474b" /><Relationship Type="http://schemas.openxmlformats.org/officeDocument/2006/relationships/slide" Target="/ppt/slides/slide6.xml" Id="R8716882b67864518" /><Relationship Type="http://schemas.openxmlformats.org/officeDocument/2006/relationships/slide" Target="/ppt/slides/slide7.xml" Id="R5b6ce981d328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e42649c60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e181e0af94090" /><Relationship Type="http://schemas.openxmlformats.org/officeDocument/2006/relationships/theme" Target="/ppt/slideMasters/theme/theme1.xml" Id="Rf615801f2b414a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e181e0af9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cecb5393e4d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0ef6119c40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e0016faba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578b2a682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46917e28a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babea7ef1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af75fa88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 INVESTERING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5 220 708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9 349 442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 BJØRK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BJØRK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Bjørk, Rogalandgata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 INVESTERING AS</a:t>
            </a:r>
          </a:p>
        </p:txBody>
      </p:sp>
    </p:spTree>
  </p:cSld>
  <p:clrMapOvr>
    <a:masterClrMapping xmlns:a="http://schemas.openxmlformats.org/drawingml/2006/main"/>
  </p:clrMapOvr>
</p:sld>
</file>