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fdf7a702b14e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58911e755c4625"/>
  </p:sldMasterIdLst>
  <p:sldIdLst>
    <p:sldId xmlns:r="http://schemas.openxmlformats.org/officeDocument/2006/relationships" id="256" r:id="Rabb443041a3243d3"/>
    <p:sldId xmlns:r="http://schemas.openxmlformats.org/officeDocument/2006/relationships" id="257" r:id="R6d038c254b6241c9"/>
    <p:sldId xmlns:r="http://schemas.openxmlformats.org/officeDocument/2006/relationships" id="258" r:id="Rc626e240268b4973"/>
    <p:sldId xmlns:r="http://schemas.openxmlformats.org/officeDocument/2006/relationships" id="259" r:id="R00ebcea80d324401"/>
    <p:sldId xmlns:r="http://schemas.openxmlformats.org/officeDocument/2006/relationships" id="260" r:id="R45479ecc05da4bc8"/>
    <p:sldId xmlns:r="http://schemas.openxmlformats.org/officeDocument/2006/relationships" id="261" r:id="R660d674c0464444d"/>
    <p:sldId xmlns:r="http://schemas.openxmlformats.org/officeDocument/2006/relationships" id="262" r:id="R6dddf567fd4b46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58911e755c4625" /><Relationship Type="http://schemas.openxmlformats.org/officeDocument/2006/relationships/slide" Target="/ppt/slides/slide1.xml" Id="Rabb443041a3243d3" /><Relationship Type="http://schemas.openxmlformats.org/officeDocument/2006/relationships/slide" Target="/ppt/slides/slide2.xml" Id="R6d038c254b6241c9" /><Relationship Type="http://schemas.openxmlformats.org/officeDocument/2006/relationships/slide" Target="/ppt/slides/slide3.xml" Id="Rc626e240268b4973" /><Relationship Type="http://schemas.openxmlformats.org/officeDocument/2006/relationships/slide" Target="/ppt/slides/slide4.xml" Id="R00ebcea80d324401" /><Relationship Type="http://schemas.openxmlformats.org/officeDocument/2006/relationships/slide" Target="/ppt/slides/slide5.xml" Id="R45479ecc05da4bc8" /><Relationship Type="http://schemas.openxmlformats.org/officeDocument/2006/relationships/slide" Target="/ppt/slides/slide6.xml" Id="R660d674c0464444d" /><Relationship Type="http://schemas.openxmlformats.org/officeDocument/2006/relationships/slide" Target="/ppt/slides/slide7.xml" Id="R6dddf567fd4b46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e325a9faad49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a40f1aa984278" /><Relationship Type="http://schemas.openxmlformats.org/officeDocument/2006/relationships/theme" Target="/ppt/slideMasters/theme/theme1.xml" Id="R29d61184ff3649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0a40f1aa9842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c30b3e75945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a2f9fc9014f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2644bfe614d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d46a43dc943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7600ffa3742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8fb4b58e948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2c0a8e04e49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ESPEN RØD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ESPEN RØD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RØD HOLDING AS ble etablert [år] og holder til i Longyearbyen.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ESPEN RØD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ESPEN RØD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ESPEN RØD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1 958 969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8 806 423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12 925 062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ESPEN RØD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ESPEN RØD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 232 565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9170 Longyearbyen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889 102 802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ESPEN RØD HOLDING AS</a:t>
            </a:r>
          </a:p>
        </p:txBody>
      </p:sp>
    </p:spTree>
  </p:cSld>
  <p:clrMapOvr>
    <a:masterClrMapping xmlns:a="http://schemas.openxmlformats.org/drawingml/2006/main"/>
  </p:clrMapOvr>
</p:sld>
</file>