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03e9d9e4fb46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644412174b4c76"/>
  </p:sldMasterIdLst>
  <p:sldIdLst>
    <p:sldId xmlns:r="http://schemas.openxmlformats.org/officeDocument/2006/relationships" id="256" r:id="R6095a830d2204180"/>
    <p:sldId xmlns:r="http://schemas.openxmlformats.org/officeDocument/2006/relationships" id="257" r:id="R3a9e47eb198e4c83"/>
    <p:sldId xmlns:r="http://schemas.openxmlformats.org/officeDocument/2006/relationships" id="258" r:id="R0d14f9ceac684b42"/>
    <p:sldId xmlns:r="http://schemas.openxmlformats.org/officeDocument/2006/relationships" id="259" r:id="Rc08fe76af7b2499f"/>
    <p:sldId xmlns:r="http://schemas.openxmlformats.org/officeDocument/2006/relationships" id="260" r:id="R3812effd51eb4ff2"/>
    <p:sldId xmlns:r="http://schemas.openxmlformats.org/officeDocument/2006/relationships" id="261" r:id="R680c972e2bd24af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644412174b4c76" /><Relationship Type="http://schemas.openxmlformats.org/officeDocument/2006/relationships/slide" Target="/ppt/slides/slide1.xml" Id="R6095a830d2204180" /><Relationship Type="http://schemas.openxmlformats.org/officeDocument/2006/relationships/slide" Target="/ppt/slides/slide2.xml" Id="R3a9e47eb198e4c83" /><Relationship Type="http://schemas.openxmlformats.org/officeDocument/2006/relationships/slide" Target="/ppt/slides/slide3.xml" Id="R0d14f9ceac684b42" /><Relationship Type="http://schemas.openxmlformats.org/officeDocument/2006/relationships/slide" Target="/ppt/slides/slide4.xml" Id="Rc08fe76af7b2499f" /><Relationship Type="http://schemas.openxmlformats.org/officeDocument/2006/relationships/slide" Target="/ppt/slides/slide5.xml" Id="R3812effd51eb4ff2" /><Relationship Type="http://schemas.openxmlformats.org/officeDocument/2006/relationships/slide" Target="/ppt/slides/slide6.xml" Id="R680c972e2bd24af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d93188df3e4c2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96bbf774b449a7" /><Relationship Type="http://schemas.openxmlformats.org/officeDocument/2006/relationships/theme" Target="/ppt/slideMasters/theme/theme1.xml" Id="R5a90833e46a84d3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f96bbf774b449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c0ce6fc9c2446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59e5d68604e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e704c8edac45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d3be62079c41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c80576b4154b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bd4de49a804c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GRESU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GRESU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GRESU INVEST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GRESU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GRESU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GRESU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GRETHE SIGFRID SUNDE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GRESU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Borgundfjordvegen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6017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17 69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889 103 752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GRESU INVEST AS</a:t>
            </a:r>
          </a:p>
        </p:txBody>
      </p:sp>
    </p:spTree>
  </p:cSld>
  <p:clrMapOvr>
    <a:masterClrMapping xmlns:a="http://schemas.openxmlformats.org/drawingml/2006/main"/>
  </p:clrMapOvr>
</p:sld>
</file>