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992748c23448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dabbd9ebaf4b3f"/>
  </p:sldMasterIdLst>
  <p:sldIdLst>
    <p:sldId xmlns:r="http://schemas.openxmlformats.org/officeDocument/2006/relationships" id="256" r:id="Ra952c2db20e044e9"/>
    <p:sldId xmlns:r="http://schemas.openxmlformats.org/officeDocument/2006/relationships" id="257" r:id="Raf8344034c60484f"/>
    <p:sldId xmlns:r="http://schemas.openxmlformats.org/officeDocument/2006/relationships" id="258" r:id="R40fd42c07bbb480d"/>
    <p:sldId xmlns:r="http://schemas.openxmlformats.org/officeDocument/2006/relationships" id="259" r:id="R03ddb9ee2fe94ea8"/>
    <p:sldId xmlns:r="http://schemas.openxmlformats.org/officeDocument/2006/relationships" id="260" r:id="R48d57c611f7d48a0"/>
    <p:sldId xmlns:r="http://schemas.openxmlformats.org/officeDocument/2006/relationships" id="261" r:id="R194475e6c80f4ed4"/>
    <p:sldId xmlns:r="http://schemas.openxmlformats.org/officeDocument/2006/relationships" id="262" r:id="R806ffbe38d834e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abbd9ebaf4b3f" /><Relationship Type="http://schemas.openxmlformats.org/officeDocument/2006/relationships/slide" Target="/ppt/slides/slide1.xml" Id="Ra952c2db20e044e9" /><Relationship Type="http://schemas.openxmlformats.org/officeDocument/2006/relationships/slide" Target="/ppt/slides/slide2.xml" Id="Raf8344034c60484f" /><Relationship Type="http://schemas.openxmlformats.org/officeDocument/2006/relationships/slide" Target="/ppt/slides/slide3.xml" Id="R40fd42c07bbb480d" /><Relationship Type="http://schemas.openxmlformats.org/officeDocument/2006/relationships/slide" Target="/ppt/slides/slide4.xml" Id="R03ddb9ee2fe94ea8" /><Relationship Type="http://schemas.openxmlformats.org/officeDocument/2006/relationships/slide" Target="/ppt/slides/slide5.xml" Id="R48d57c611f7d48a0" /><Relationship Type="http://schemas.openxmlformats.org/officeDocument/2006/relationships/slide" Target="/ppt/slides/slide6.xml" Id="R194475e6c80f4ed4" /><Relationship Type="http://schemas.openxmlformats.org/officeDocument/2006/relationships/slide" Target="/ppt/slides/slide7.xml" Id="R806ffbe38d834e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9210edb30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6ec3cfff14512" /><Relationship Type="http://schemas.openxmlformats.org/officeDocument/2006/relationships/theme" Target="/ppt/slideMasters/theme/theme1.xml" Id="R16ec52965d3344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6ec3cfff145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4667abff145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95a88760b48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c931c7567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bddc7d11a40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b2eab840f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d0564a4c341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f75e98bab42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BACKOFFICE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BACKOFFICE REGNSKAP OG RÅDGIVNING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6 022 811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315 794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1 858 194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HEIER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Dyrløkkeveien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 REGNSKAP OG RÅDGIVNING AS</a:t>
            </a:r>
          </a:p>
        </p:txBody>
      </p:sp>
    </p:spTree>
  </p:cSld>
  <p:clrMapOvr>
    <a:masterClrMapping xmlns:a="http://schemas.openxmlformats.org/drawingml/2006/main"/>
  </p:clrMapOvr>
</p:sld>
</file>