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e1f1e882cc4b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e57e467bf74c69"/>
  </p:sldMasterIdLst>
  <p:sldIdLst>
    <p:sldId xmlns:r="http://schemas.openxmlformats.org/officeDocument/2006/relationships" id="256" r:id="Re9092f4f7f68448d"/>
    <p:sldId xmlns:r="http://schemas.openxmlformats.org/officeDocument/2006/relationships" id="257" r:id="R5a523858199a47d9"/>
    <p:sldId xmlns:r="http://schemas.openxmlformats.org/officeDocument/2006/relationships" id="258" r:id="R62914054a8f94552"/>
    <p:sldId xmlns:r="http://schemas.openxmlformats.org/officeDocument/2006/relationships" id="259" r:id="Re72fc046ace04a63"/>
    <p:sldId xmlns:r="http://schemas.openxmlformats.org/officeDocument/2006/relationships" id="260" r:id="Rbcf8c8e07aa549f5"/>
    <p:sldId xmlns:r="http://schemas.openxmlformats.org/officeDocument/2006/relationships" id="261" r:id="R813874eb64c84668"/>
    <p:sldId xmlns:r="http://schemas.openxmlformats.org/officeDocument/2006/relationships" id="262" r:id="R8a50631c7ddd47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e57e467bf74c69" /><Relationship Type="http://schemas.openxmlformats.org/officeDocument/2006/relationships/slide" Target="/ppt/slides/slide1.xml" Id="Re9092f4f7f68448d" /><Relationship Type="http://schemas.openxmlformats.org/officeDocument/2006/relationships/slide" Target="/ppt/slides/slide2.xml" Id="R5a523858199a47d9" /><Relationship Type="http://schemas.openxmlformats.org/officeDocument/2006/relationships/slide" Target="/ppt/slides/slide3.xml" Id="R62914054a8f94552" /><Relationship Type="http://schemas.openxmlformats.org/officeDocument/2006/relationships/slide" Target="/ppt/slides/slide4.xml" Id="Re72fc046ace04a63" /><Relationship Type="http://schemas.openxmlformats.org/officeDocument/2006/relationships/slide" Target="/ppt/slides/slide5.xml" Id="Rbcf8c8e07aa549f5" /><Relationship Type="http://schemas.openxmlformats.org/officeDocument/2006/relationships/slide" Target="/ppt/slides/slide6.xml" Id="R813874eb64c84668" /><Relationship Type="http://schemas.openxmlformats.org/officeDocument/2006/relationships/slide" Target="/ppt/slides/slide7.xml" Id="R8a50631c7ddd47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d5b7ce2e4541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226dab28d4c74" /><Relationship Type="http://schemas.openxmlformats.org/officeDocument/2006/relationships/theme" Target="/ppt/slideMasters/theme/theme1.xml" Id="R6fee7b7d891742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a226dab28d4c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5e576b9b441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f0e6a3f3549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348bafc8c40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3425936334c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2154496134c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2f51b24f547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79fc8604146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GUVI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GUVI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−3 353 143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21 703 502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478 514 332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531 748 907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SPIDER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TEVI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SPIDER INVEST AS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TEVI INVEST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Vige havnevei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889 114 592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GUVI INVEST AS</a:t>
            </a:r>
          </a:p>
        </p:txBody>
      </p:sp>
    </p:spTree>
  </p:cSld>
  <p:clrMapOvr>
    <a:masterClrMapping xmlns:a="http://schemas.openxmlformats.org/drawingml/2006/main"/>
  </p:clrMapOvr>
</p:sld>
</file>