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4bd4acfe46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63374014c7e4c9a"/>
  </p:sldMasterIdLst>
  <p:sldIdLst>
    <p:sldId xmlns:r="http://schemas.openxmlformats.org/officeDocument/2006/relationships" id="256" r:id="Rf76701635f2d4b7e"/>
    <p:sldId xmlns:r="http://schemas.openxmlformats.org/officeDocument/2006/relationships" id="257" r:id="Rbe4c4830c23a4e3a"/>
    <p:sldId xmlns:r="http://schemas.openxmlformats.org/officeDocument/2006/relationships" id="258" r:id="Rc84e6963d9d843cb"/>
    <p:sldId xmlns:r="http://schemas.openxmlformats.org/officeDocument/2006/relationships" id="259" r:id="R698df855614b4881"/>
    <p:sldId xmlns:r="http://schemas.openxmlformats.org/officeDocument/2006/relationships" id="260" r:id="R7600903c20be4308"/>
    <p:sldId xmlns:r="http://schemas.openxmlformats.org/officeDocument/2006/relationships" id="261" r:id="R2bddb8ecacca44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3374014c7e4c9a" /><Relationship Type="http://schemas.openxmlformats.org/officeDocument/2006/relationships/slide" Target="/ppt/slides/slide1.xml" Id="Rf76701635f2d4b7e" /><Relationship Type="http://schemas.openxmlformats.org/officeDocument/2006/relationships/slide" Target="/ppt/slides/slide2.xml" Id="Rbe4c4830c23a4e3a" /><Relationship Type="http://schemas.openxmlformats.org/officeDocument/2006/relationships/slide" Target="/ppt/slides/slide3.xml" Id="Rc84e6963d9d843cb" /><Relationship Type="http://schemas.openxmlformats.org/officeDocument/2006/relationships/slide" Target="/ppt/slides/slide4.xml" Id="R698df855614b4881" /><Relationship Type="http://schemas.openxmlformats.org/officeDocument/2006/relationships/slide" Target="/ppt/slides/slide5.xml" Id="R7600903c20be4308" /><Relationship Type="http://schemas.openxmlformats.org/officeDocument/2006/relationships/slide" Target="/ppt/slides/slide6.xml" Id="R2bddb8ecacca44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292e7416e44f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53d6da88044e7" /><Relationship Type="http://schemas.openxmlformats.org/officeDocument/2006/relationships/theme" Target="/ppt/slideMasters/theme/theme1.xml" Id="R3b81b0c305e3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a53d6da88044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0c0b4a4e37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f239a33d845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b66df8f01d45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7a4d5f626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00d50f2ec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4315bcdf7740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GJØNNES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Hamang terrasse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1336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889 121 602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GJØNNES HOLDING AS</a:t>
            </a:r>
          </a:p>
        </p:txBody>
      </p:sp>
    </p:spTree>
  </p:cSld>
  <p:clrMapOvr>
    <a:masterClrMapping xmlns:a="http://schemas.openxmlformats.org/drawingml/2006/main"/>
  </p:clrMapOvr>
</p:sld>
</file>