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a174e438b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9d5668d9342c1"/>
  </p:sldMasterIdLst>
  <p:sldIdLst>
    <p:sldId xmlns:r="http://schemas.openxmlformats.org/officeDocument/2006/relationships" id="256" r:id="Rd00cca7129de46b2"/>
    <p:sldId xmlns:r="http://schemas.openxmlformats.org/officeDocument/2006/relationships" id="257" r:id="Rb5bb9557d1f6475c"/>
    <p:sldId xmlns:r="http://schemas.openxmlformats.org/officeDocument/2006/relationships" id="258" r:id="R06bb50895c2243dc"/>
    <p:sldId xmlns:r="http://schemas.openxmlformats.org/officeDocument/2006/relationships" id="259" r:id="Rd1db671c96b64287"/>
    <p:sldId xmlns:r="http://schemas.openxmlformats.org/officeDocument/2006/relationships" id="260" r:id="Rb6b72ea285fc49ec"/>
    <p:sldId xmlns:r="http://schemas.openxmlformats.org/officeDocument/2006/relationships" id="261" r:id="Rf3a25c941f0b48d7"/>
    <p:sldId xmlns:r="http://schemas.openxmlformats.org/officeDocument/2006/relationships" id="262" r:id="R4382c0885456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9d5668d9342c1" /><Relationship Type="http://schemas.openxmlformats.org/officeDocument/2006/relationships/slide" Target="/ppt/slides/slide1.xml" Id="Rd00cca7129de46b2" /><Relationship Type="http://schemas.openxmlformats.org/officeDocument/2006/relationships/slide" Target="/ppt/slides/slide2.xml" Id="Rb5bb9557d1f6475c" /><Relationship Type="http://schemas.openxmlformats.org/officeDocument/2006/relationships/slide" Target="/ppt/slides/slide3.xml" Id="R06bb50895c2243dc" /><Relationship Type="http://schemas.openxmlformats.org/officeDocument/2006/relationships/slide" Target="/ppt/slides/slide4.xml" Id="Rd1db671c96b64287" /><Relationship Type="http://schemas.openxmlformats.org/officeDocument/2006/relationships/slide" Target="/ppt/slides/slide5.xml" Id="Rb6b72ea285fc49ec" /><Relationship Type="http://schemas.openxmlformats.org/officeDocument/2006/relationships/slide" Target="/ppt/slides/slide6.xml" Id="Rf3a25c941f0b48d7" /><Relationship Type="http://schemas.openxmlformats.org/officeDocument/2006/relationships/slide" Target="/ppt/slides/slide7.xml" Id="R4382c0885456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7470aad99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948f1f0f4f1c" /><Relationship Type="http://schemas.openxmlformats.org/officeDocument/2006/relationships/theme" Target="/ppt/slideMasters/theme/theme1.xml" Id="R035cb399d6c5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e948f1f0f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f8024195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18b4c9b06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7aa2cbf3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0d52ee6ad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8e0908e8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c6afb1e6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3a011b6f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