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de0688331442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7fc64b79484e1f"/>
  </p:sldMasterIdLst>
  <p:sldIdLst>
    <p:sldId xmlns:r="http://schemas.openxmlformats.org/officeDocument/2006/relationships" id="256" r:id="R12dd3d2f2f4d4977"/>
    <p:sldId xmlns:r="http://schemas.openxmlformats.org/officeDocument/2006/relationships" id="257" r:id="R4cf65a5970f544f1"/>
    <p:sldId xmlns:r="http://schemas.openxmlformats.org/officeDocument/2006/relationships" id="258" r:id="R715d602736ca4e37"/>
    <p:sldId xmlns:r="http://schemas.openxmlformats.org/officeDocument/2006/relationships" id="259" r:id="R7b36864888594ba8"/>
    <p:sldId xmlns:r="http://schemas.openxmlformats.org/officeDocument/2006/relationships" id="260" r:id="R6ddbbe4bdad1456e"/>
    <p:sldId xmlns:r="http://schemas.openxmlformats.org/officeDocument/2006/relationships" id="261" r:id="Rb22ecd1e837f4f62"/>
    <p:sldId xmlns:r="http://schemas.openxmlformats.org/officeDocument/2006/relationships" id="262" r:id="R8cf182d3070142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7fc64b79484e1f" /><Relationship Type="http://schemas.openxmlformats.org/officeDocument/2006/relationships/slide" Target="/ppt/slides/slide1.xml" Id="R12dd3d2f2f4d4977" /><Relationship Type="http://schemas.openxmlformats.org/officeDocument/2006/relationships/slide" Target="/ppt/slides/slide2.xml" Id="R4cf65a5970f544f1" /><Relationship Type="http://schemas.openxmlformats.org/officeDocument/2006/relationships/slide" Target="/ppt/slides/slide3.xml" Id="R715d602736ca4e37" /><Relationship Type="http://schemas.openxmlformats.org/officeDocument/2006/relationships/slide" Target="/ppt/slides/slide4.xml" Id="R7b36864888594ba8" /><Relationship Type="http://schemas.openxmlformats.org/officeDocument/2006/relationships/slide" Target="/ppt/slides/slide5.xml" Id="R6ddbbe4bdad1456e" /><Relationship Type="http://schemas.openxmlformats.org/officeDocument/2006/relationships/slide" Target="/ppt/slides/slide6.xml" Id="Rb22ecd1e837f4f62" /><Relationship Type="http://schemas.openxmlformats.org/officeDocument/2006/relationships/slide" Target="/ppt/slides/slide7.xml" Id="R8cf182d3070142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29007ef4e74b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efbf658a44175" /><Relationship Type="http://schemas.openxmlformats.org/officeDocument/2006/relationships/theme" Target="/ppt/slideMasters/theme/theme1.xml" Id="Rb486b009ae2143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2efbf658a441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7463c4b0943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7166d81bd48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b1536d14b4c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a3d0569dc42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44b5801574c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1bedc168245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ffa9eb88b44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FALKEN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 HOLDING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112 703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MATHIAS APELAND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Rundhaug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889 143 592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FALKEN HOLDING AS</a:t>
            </a:r>
          </a:p>
        </p:txBody>
      </p:sp>
    </p:spTree>
  </p:cSld>
  <p:clrMapOvr>
    <a:masterClrMapping xmlns:a="http://schemas.openxmlformats.org/drawingml/2006/main"/>
  </p:clrMapOvr>
</p:sld>
</file>