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a1903103a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8728f0ee94553"/>
  </p:sldMasterIdLst>
  <p:sldIdLst>
    <p:sldId xmlns:r="http://schemas.openxmlformats.org/officeDocument/2006/relationships" id="256" r:id="R23b61329e1a84b85"/>
    <p:sldId xmlns:r="http://schemas.openxmlformats.org/officeDocument/2006/relationships" id="257" r:id="Raeee1858bc5b4a30"/>
    <p:sldId xmlns:r="http://schemas.openxmlformats.org/officeDocument/2006/relationships" id="258" r:id="R0699c19266b442ff"/>
    <p:sldId xmlns:r="http://schemas.openxmlformats.org/officeDocument/2006/relationships" id="259" r:id="R14c75cdebacb41c4"/>
    <p:sldId xmlns:r="http://schemas.openxmlformats.org/officeDocument/2006/relationships" id="260" r:id="R90cadc2f28194591"/>
    <p:sldId xmlns:r="http://schemas.openxmlformats.org/officeDocument/2006/relationships" id="261" r:id="R38b559f9890f4a92"/>
    <p:sldId xmlns:r="http://schemas.openxmlformats.org/officeDocument/2006/relationships" id="262" r:id="R2cffb4802499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8728f0ee94553" /><Relationship Type="http://schemas.openxmlformats.org/officeDocument/2006/relationships/slide" Target="/ppt/slides/slide1.xml" Id="R23b61329e1a84b85" /><Relationship Type="http://schemas.openxmlformats.org/officeDocument/2006/relationships/slide" Target="/ppt/slides/slide2.xml" Id="Raeee1858bc5b4a30" /><Relationship Type="http://schemas.openxmlformats.org/officeDocument/2006/relationships/slide" Target="/ppt/slides/slide3.xml" Id="R0699c19266b442ff" /><Relationship Type="http://schemas.openxmlformats.org/officeDocument/2006/relationships/slide" Target="/ppt/slides/slide4.xml" Id="R14c75cdebacb41c4" /><Relationship Type="http://schemas.openxmlformats.org/officeDocument/2006/relationships/slide" Target="/ppt/slides/slide5.xml" Id="R90cadc2f28194591" /><Relationship Type="http://schemas.openxmlformats.org/officeDocument/2006/relationships/slide" Target="/ppt/slides/slide6.xml" Id="R38b559f9890f4a92" /><Relationship Type="http://schemas.openxmlformats.org/officeDocument/2006/relationships/slide" Target="/ppt/slides/slide7.xml" Id="R2cffb4802499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8168df00b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f12d36bd483f" /><Relationship Type="http://schemas.openxmlformats.org/officeDocument/2006/relationships/theme" Target="/ppt/slideMasters/theme/theme1.xml" Id="R8d3e01d5d552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2f12d36bd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edc5dc34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baa4a026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adb1a17a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582136e5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0507b837a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c7225f649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0fc9a90c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MYHRE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MYHRE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THORSTEIN MYHRE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GINA MYHRE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