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367640849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1a1e5bb914c48"/>
  </p:sldMasterIdLst>
  <p:sldIdLst>
    <p:sldId xmlns:r="http://schemas.openxmlformats.org/officeDocument/2006/relationships" id="256" r:id="Raac8f520f6fd4691"/>
    <p:sldId xmlns:r="http://schemas.openxmlformats.org/officeDocument/2006/relationships" id="257" r:id="R5ab93b7f12c24378"/>
    <p:sldId xmlns:r="http://schemas.openxmlformats.org/officeDocument/2006/relationships" id="258" r:id="Rcea39d4c907e4275"/>
    <p:sldId xmlns:r="http://schemas.openxmlformats.org/officeDocument/2006/relationships" id="259" r:id="Rab14cc2c58ae41fe"/>
    <p:sldId xmlns:r="http://schemas.openxmlformats.org/officeDocument/2006/relationships" id="260" r:id="Re2c86f822eb34a75"/>
    <p:sldId xmlns:r="http://schemas.openxmlformats.org/officeDocument/2006/relationships" id="261" r:id="R3669ae30c8224847"/>
    <p:sldId xmlns:r="http://schemas.openxmlformats.org/officeDocument/2006/relationships" id="262" r:id="R91a0e21c8d11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1a1e5bb914c48" /><Relationship Type="http://schemas.openxmlformats.org/officeDocument/2006/relationships/slide" Target="/ppt/slides/slide1.xml" Id="Raac8f520f6fd4691" /><Relationship Type="http://schemas.openxmlformats.org/officeDocument/2006/relationships/slide" Target="/ppt/slides/slide2.xml" Id="R5ab93b7f12c24378" /><Relationship Type="http://schemas.openxmlformats.org/officeDocument/2006/relationships/slide" Target="/ppt/slides/slide3.xml" Id="Rcea39d4c907e4275" /><Relationship Type="http://schemas.openxmlformats.org/officeDocument/2006/relationships/slide" Target="/ppt/slides/slide4.xml" Id="Rab14cc2c58ae41fe" /><Relationship Type="http://schemas.openxmlformats.org/officeDocument/2006/relationships/slide" Target="/ppt/slides/slide5.xml" Id="Re2c86f822eb34a75" /><Relationship Type="http://schemas.openxmlformats.org/officeDocument/2006/relationships/slide" Target="/ppt/slides/slide6.xml" Id="R3669ae30c8224847" /><Relationship Type="http://schemas.openxmlformats.org/officeDocument/2006/relationships/slide" Target="/ppt/slides/slide7.xml" Id="R91a0e21c8d11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fce6f98ad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0b080e6cb4d8f" /><Relationship Type="http://schemas.openxmlformats.org/officeDocument/2006/relationships/theme" Target="/ppt/slideMasters/theme/theme1.xml" Id="R3817f90c63d8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0b080e6cb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970fce8dd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ff89673a3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a63911927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f47eaab2242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819b9c0f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b77d88ea4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cd03d6d5a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TURIHAUG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TURIHAUG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TURIHAUG AS ble etablert [år] og holder til i Hyen.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TURIHAUG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TURIHAUG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TURIHAUG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654 037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3 981 567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4 357 280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TURIHAUG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AA HOVSTAD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ANITA KVESTAD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MARIUS AA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MATIAS AA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AA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TURIHAUG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6829 Hyen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TURIHAUG AS</a:t>
            </a:r>
          </a:p>
        </p:txBody>
      </p:sp>
    </p:spTree>
  </p:cSld>
  <p:clrMapOvr>
    <a:masterClrMapping xmlns:a="http://schemas.openxmlformats.org/drawingml/2006/main"/>
  </p:clrMapOvr>
</p:sld>
</file>