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8d2089b9bd41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0298310a0f4ef1"/>
  </p:sldMasterIdLst>
  <p:sldIdLst>
    <p:sldId xmlns:r="http://schemas.openxmlformats.org/officeDocument/2006/relationships" id="256" r:id="R9d1dc87aabcd498d"/>
    <p:sldId xmlns:r="http://schemas.openxmlformats.org/officeDocument/2006/relationships" id="257" r:id="R853dec4016bf4e3d"/>
    <p:sldId xmlns:r="http://schemas.openxmlformats.org/officeDocument/2006/relationships" id="258" r:id="R7df7d84cfc3546dc"/>
    <p:sldId xmlns:r="http://schemas.openxmlformats.org/officeDocument/2006/relationships" id="259" r:id="R1b32b337ffe544b0"/>
    <p:sldId xmlns:r="http://schemas.openxmlformats.org/officeDocument/2006/relationships" id="260" r:id="R544af23dbe34495c"/>
    <p:sldId xmlns:r="http://schemas.openxmlformats.org/officeDocument/2006/relationships" id="261" r:id="R29f8e891710d41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298310a0f4ef1" /><Relationship Type="http://schemas.openxmlformats.org/officeDocument/2006/relationships/slide" Target="/ppt/slides/slide1.xml" Id="R9d1dc87aabcd498d" /><Relationship Type="http://schemas.openxmlformats.org/officeDocument/2006/relationships/slide" Target="/ppt/slides/slide2.xml" Id="R853dec4016bf4e3d" /><Relationship Type="http://schemas.openxmlformats.org/officeDocument/2006/relationships/slide" Target="/ppt/slides/slide3.xml" Id="R7df7d84cfc3546dc" /><Relationship Type="http://schemas.openxmlformats.org/officeDocument/2006/relationships/slide" Target="/ppt/slides/slide4.xml" Id="R1b32b337ffe544b0" /><Relationship Type="http://schemas.openxmlformats.org/officeDocument/2006/relationships/slide" Target="/ppt/slides/slide5.xml" Id="R544af23dbe34495c" /><Relationship Type="http://schemas.openxmlformats.org/officeDocument/2006/relationships/slide" Target="/ppt/slides/slide6.xml" Id="R29f8e891710d41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7378f3926640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43dcffd9c4c03" /><Relationship Type="http://schemas.openxmlformats.org/officeDocument/2006/relationships/theme" Target="/ppt/slideMasters/theme/theme1.xml" Id="R0602e9c48b904d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043dcffd9c4c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c553a19e648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bf4487e4947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252f4572a47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7d0c4a91544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3d8671a4540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2f824e17e45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Roger Larsen, Goddokk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3610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889 171 812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ROLIA INVEST AS</a:t>
            </a:r>
          </a:p>
        </p:txBody>
      </p:sp>
    </p:spTree>
  </p:cSld>
  <p:clrMapOvr>
    <a:masterClrMapping xmlns:a="http://schemas.openxmlformats.org/drawingml/2006/main"/>
  </p:clrMapOvr>
</p:sld>
</file>