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a1f7fe82c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c0b85a8cd49a4"/>
  </p:sldMasterIdLst>
  <p:sldIdLst>
    <p:sldId xmlns:r="http://schemas.openxmlformats.org/officeDocument/2006/relationships" id="256" r:id="R2ceb9a3217594cdb"/>
    <p:sldId xmlns:r="http://schemas.openxmlformats.org/officeDocument/2006/relationships" id="257" r:id="R056502a5f5974edd"/>
    <p:sldId xmlns:r="http://schemas.openxmlformats.org/officeDocument/2006/relationships" id="258" r:id="R16f91c16ddcc4b94"/>
    <p:sldId xmlns:r="http://schemas.openxmlformats.org/officeDocument/2006/relationships" id="259" r:id="R029d3004c0014bb2"/>
    <p:sldId xmlns:r="http://schemas.openxmlformats.org/officeDocument/2006/relationships" id="260" r:id="Ref8967b8189f4cf0"/>
    <p:sldId xmlns:r="http://schemas.openxmlformats.org/officeDocument/2006/relationships" id="261" r:id="R6a08e7ec4d1947af"/>
    <p:sldId xmlns:r="http://schemas.openxmlformats.org/officeDocument/2006/relationships" id="262" r:id="Rabbc3bca8b86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c0b85a8cd49a4" /><Relationship Type="http://schemas.openxmlformats.org/officeDocument/2006/relationships/slide" Target="/ppt/slides/slide1.xml" Id="R2ceb9a3217594cdb" /><Relationship Type="http://schemas.openxmlformats.org/officeDocument/2006/relationships/slide" Target="/ppt/slides/slide2.xml" Id="R056502a5f5974edd" /><Relationship Type="http://schemas.openxmlformats.org/officeDocument/2006/relationships/slide" Target="/ppt/slides/slide3.xml" Id="R16f91c16ddcc4b94" /><Relationship Type="http://schemas.openxmlformats.org/officeDocument/2006/relationships/slide" Target="/ppt/slides/slide4.xml" Id="R029d3004c0014bb2" /><Relationship Type="http://schemas.openxmlformats.org/officeDocument/2006/relationships/slide" Target="/ppt/slides/slide5.xml" Id="Ref8967b8189f4cf0" /><Relationship Type="http://schemas.openxmlformats.org/officeDocument/2006/relationships/slide" Target="/ppt/slides/slide6.xml" Id="R6a08e7ec4d1947af" /><Relationship Type="http://schemas.openxmlformats.org/officeDocument/2006/relationships/slide" Target="/ppt/slides/slide7.xml" Id="Rabbc3bca8b86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d747cac8f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e2772d3e4660" /><Relationship Type="http://schemas.openxmlformats.org/officeDocument/2006/relationships/theme" Target="/ppt/slideMasters/theme/theme1.xml" Id="R4098a129d39a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de2772d3e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f12b3025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b5df2dd87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245f84321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0be7dc3c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b0ce904c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ba68b7bc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0e49fac4b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