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d2b752ccaa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0c6dfa93544b3"/>
  </p:sldMasterIdLst>
  <p:sldIdLst>
    <p:sldId xmlns:r="http://schemas.openxmlformats.org/officeDocument/2006/relationships" id="256" r:id="R6ff1da31c35b4692"/>
    <p:sldId xmlns:r="http://schemas.openxmlformats.org/officeDocument/2006/relationships" id="257" r:id="R1103b0249b244815"/>
    <p:sldId xmlns:r="http://schemas.openxmlformats.org/officeDocument/2006/relationships" id="258" r:id="Rf97d13dc180a41ea"/>
    <p:sldId xmlns:r="http://schemas.openxmlformats.org/officeDocument/2006/relationships" id="259" r:id="Rf7841ae5821a4355"/>
    <p:sldId xmlns:r="http://schemas.openxmlformats.org/officeDocument/2006/relationships" id="260" r:id="R120ae1fb02c44068"/>
    <p:sldId xmlns:r="http://schemas.openxmlformats.org/officeDocument/2006/relationships" id="261" r:id="Rfb6650f03dd5489f"/>
    <p:sldId xmlns:r="http://schemas.openxmlformats.org/officeDocument/2006/relationships" id="262" r:id="Rf21547f6cc77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0c6dfa93544b3" /><Relationship Type="http://schemas.openxmlformats.org/officeDocument/2006/relationships/slide" Target="/ppt/slides/slide1.xml" Id="R6ff1da31c35b4692" /><Relationship Type="http://schemas.openxmlformats.org/officeDocument/2006/relationships/slide" Target="/ppt/slides/slide2.xml" Id="R1103b0249b244815" /><Relationship Type="http://schemas.openxmlformats.org/officeDocument/2006/relationships/slide" Target="/ppt/slides/slide3.xml" Id="Rf97d13dc180a41ea" /><Relationship Type="http://schemas.openxmlformats.org/officeDocument/2006/relationships/slide" Target="/ppt/slides/slide4.xml" Id="Rf7841ae5821a4355" /><Relationship Type="http://schemas.openxmlformats.org/officeDocument/2006/relationships/slide" Target="/ppt/slides/slide5.xml" Id="R120ae1fb02c44068" /><Relationship Type="http://schemas.openxmlformats.org/officeDocument/2006/relationships/slide" Target="/ppt/slides/slide6.xml" Id="Rfb6650f03dd5489f" /><Relationship Type="http://schemas.openxmlformats.org/officeDocument/2006/relationships/slide" Target="/ppt/slides/slide7.xml" Id="Rf21547f6cc77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231df0767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8241755d741fb" /><Relationship Type="http://schemas.openxmlformats.org/officeDocument/2006/relationships/theme" Target="/ppt/slideMasters/theme/theme1.xml" Id="R3cb312fc4e29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8241755d7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20159f79b4b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c30a335f849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139ebe863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9dd1442db49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9201c50ac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5de7b0ee84d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7712f1a76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KOKOPELLI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KOKOPELLI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KOKOPELLI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KOKOPELLI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KOKOPELLI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KOKOPELLI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1 971 988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KOKOPELLI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HERSCH TRENTON JAY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KOKOPELLI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KOKOPELLI AS</a:t>
            </a:r>
          </a:p>
        </p:txBody>
      </p:sp>
    </p:spTree>
  </p:cSld>
  <p:clrMapOvr>
    <a:masterClrMapping xmlns:a="http://schemas.openxmlformats.org/drawingml/2006/main"/>
  </p:clrMapOvr>
</p:sld>
</file>