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328123a8e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2a4fd8d3640b2"/>
  </p:sldMasterIdLst>
  <p:sldIdLst>
    <p:sldId xmlns:r="http://schemas.openxmlformats.org/officeDocument/2006/relationships" id="256" r:id="Rd724d74b4cb549ed"/>
    <p:sldId xmlns:r="http://schemas.openxmlformats.org/officeDocument/2006/relationships" id="257" r:id="R95d983eae4e54b07"/>
    <p:sldId xmlns:r="http://schemas.openxmlformats.org/officeDocument/2006/relationships" id="258" r:id="Rcdcd0c777f0a44f6"/>
    <p:sldId xmlns:r="http://schemas.openxmlformats.org/officeDocument/2006/relationships" id="259" r:id="R71eb4fa207cb4de6"/>
    <p:sldId xmlns:r="http://schemas.openxmlformats.org/officeDocument/2006/relationships" id="260" r:id="R59837dde5a8a420e"/>
    <p:sldId xmlns:r="http://schemas.openxmlformats.org/officeDocument/2006/relationships" id="261" r:id="Refcb30cbe1684f2c"/>
    <p:sldId xmlns:r="http://schemas.openxmlformats.org/officeDocument/2006/relationships" id="262" r:id="R73ca9d6d19c1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2a4fd8d3640b2" /><Relationship Type="http://schemas.openxmlformats.org/officeDocument/2006/relationships/slide" Target="/ppt/slides/slide1.xml" Id="Rd724d74b4cb549ed" /><Relationship Type="http://schemas.openxmlformats.org/officeDocument/2006/relationships/slide" Target="/ppt/slides/slide2.xml" Id="R95d983eae4e54b07" /><Relationship Type="http://schemas.openxmlformats.org/officeDocument/2006/relationships/slide" Target="/ppt/slides/slide3.xml" Id="Rcdcd0c777f0a44f6" /><Relationship Type="http://schemas.openxmlformats.org/officeDocument/2006/relationships/slide" Target="/ppt/slides/slide4.xml" Id="R71eb4fa207cb4de6" /><Relationship Type="http://schemas.openxmlformats.org/officeDocument/2006/relationships/slide" Target="/ppt/slides/slide5.xml" Id="R59837dde5a8a420e" /><Relationship Type="http://schemas.openxmlformats.org/officeDocument/2006/relationships/slide" Target="/ppt/slides/slide6.xml" Id="Refcb30cbe1684f2c" /><Relationship Type="http://schemas.openxmlformats.org/officeDocument/2006/relationships/slide" Target="/ppt/slides/slide7.xml" Id="R73ca9d6d19c1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e7adb5091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08e096d243cd" /><Relationship Type="http://schemas.openxmlformats.org/officeDocument/2006/relationships/theme" Target="/ppt/slideMasters/theme/theme1.xml" Id="R676f99280d40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308e096d2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bd828e34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9c2ece991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bca29bc2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06a8e14d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108009a64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89ae6912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590da6b1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