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921ee6033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c53ab15ad4c6f"/>
  </p:sldMasterIdLst>
  <p:sldIdLst>
    <p:sldId xmlns:r="http://schemas.openxmlformats.org/officeDocument/2006/relationships" id="256" r:id="Rd8345ec9e2a449fc"/>
    <p:sldId xmlns:r="http://schemas.openxmlformats.org/officeDocument/2006/relationships" id="257" r:id="R289b78cf46a844a9"/>
    <p:sldId xmlns:r="http://schemas.openxmlformats.org/officeDocument/2006/relationships" id="258" r:id="Rb6af45c4e9714e11"/>
    <p:sldId xmlns:r="http://schemas.openxmlformats.org/officeDocument/2006/relationships" id="259" r:id="R1f57cd451fa64f44"/>
    <p:sldId xmlns:r="http://schemas.openxmlformats.org/officeDocument/2006/relationships" id="260" r:id="R83f173558ef34b32"/>
    <p:sldId xmlns:r="http://schemas.openxmlformats.org/officeDocument/2006/relationships" id="261" r:id="R4b66e125226443b7"/>
    <p:sldId xmlns:r="http://schemas.openxmlformats.org/officeDocument/2006/relationships" id="262" r:id="Reef32bccc9d6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c53ab15ad4c6f" /><Relationship Type="http://schemas.openxmlformats.org/officeDocument/2006/relationships/slide" Target="/ppt/slides/slide1.xml" Id="Rd8345ec9e2a449fc" /><Relationship Type="http://schemas.openxmlformats.org/officeDocument/2006/relationships/slide" Target="/ppt/slides/slide2.xml" Id="R289b78cf46a844a9" /><Relationship Type="http://schemas.openxmlformats.org/officeDocument/2006/relationships/slide" Target="/ppt/slides/slide3.xml" Id="Rb6af45c4e9714e11" /><Relationship Type="http://schemas.openxmlformats.org/officeDocument/2006/relationships/slide" Target="/ppt/slides/slide4.xml" Id="R1f57cd451fa64f44" /><Relationship Type="http://schemas.openxmlformats.org/officeDocument/2006/relationships/slide" Target="/ppt/slides/slide5.xml" Id="R83f173558ef34b32" /><Relationship Type="http://schemas.openxmlformats.org/officeDocument/2006/relationships/slide" Target="/ppt/slides/slide6.xml" Id="R4b66e125226443b7" /><Relationship Type="http://schemas.openxmlformats.org/officeDocument/2006/relationships/slide" Target="/ppt/slides/slide7.xml" Id="Reef32bccc9d6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e9437ee53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bdd70b1924665" /><Relationship Type="http://schemas.openxmlformats.org/officeDocument/2006/relationships/theme" Target="/ppt/slideMasters/theme/theme1.xml" Id="R9cabb5309788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bdd70b192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40e25061d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01303b4c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99a24c822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5393751bf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52ee194b4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72cf9ebb0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184f77f7b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ESIKO AS ble etablert [år] og holder til i Hellandsjøen.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12 788 839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SNEKVIK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7206 Hellandsjøen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ESIKO AS</a:t>
            </a:r>
          </a:p>
        </p:txBody>
      </p:sp>
    </p:spTree>
  </p:cSld>
  <p:clrMapOvr>
    <a:masterClrMapping xmlns:a="http://schemas.openxmlformats.org/drawingml/2006/main"/>
  </p:clrMapOvr>
</p:sld>
</file>