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e4a863dec84b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381ba0892f435f"/>
  </p:sldMasterIdLst>
  <p:sldIdLst>
    <p:sldId xmlns:r="http://schemas.openxmlformats.org/officeDocument/2006/relationships" id="256" r:id="Rc2b5ab4ce1224c3f"/>
    <p:sldId xmlns:r="http://schemas.openxmlformats.org/officeDocument/2006/relationships" id="257" r:id="Rdbbf5f5f63344c98"/>
    <p:sldId xmlns:r="http://schemas.openxmlformats.org/officeDocument/2006/relationships" id="258" r:id="R0126f218c1cd4d9e"/>
    <p:sldId xmlns:r="http://schemas.openxmlformats.org/officeDocument/2006/relationships" id="259" r:id="Rae581d854b3f4ec2"/>
    <p:sldId xmlns:r="http://schemas.openxmlformats.org/officeDocument/2006/relationships" id="260" r:id="Refd5b1882ca34c8d"/>
    <p:sldId xmlns:r="http://schemas.openxmlformats.org/officeDocument/2006/relationships" id="261" r:id="Rff7dc70ab76c4e7a"/>
    <p:sldId xmlns:r="http://schemas.openxmlformats.org/officeDocument/2006/relationships" id="262" r:id="R37f6cf22cc6449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81ba0892f435f" /><Relationship Type="http://schemas.openxmlformats.org/officeDocument/2006/relationships/slide" Target="/ppt/slides/slide1.xml" Id="Rc2b5ab4ce1224c3f" /><Relationship Type="http://schemas.openxmlformats.org/officeDocument/2006/relationships/slide" Target="/ppt/slides/slide2.xml" Id="Rdbbf5f5f63344c98" /><Relationship Type="http://schemas.openxmlformats.org/officeDocument/2006/relationships/slide" Target="/ppt/slides/slide3.xml" Id="R0126f218c1cd4d9e" /><Relationship Type="http://schemas.openxmlformats.org/officeDocument/2006/relationships/slide" Target="/ppt/slides/slide4.xml" Id="Rae581d854b3f4ec2" /><Relationship Type="http://schemas.openxmlformats.org/officeDocument/2006/relationships/slide" Target="/ppt/slides/slide5.xml" Id="Refd5b1882ca34c8d" /><Relationship Type="http://schemas.openxmlformats.org/officeDocument/2006/relationships/slide" Target="/ppt/slides/slide6.xml" Id="Rff7dc70ab76c4e7a" /><Relationship Type="http://schemas.openxmlformats.org/officeDocument/2006/relationships/slide" Target="/ppt/slides/slide7.xml" Id="R37f6cf22cc6449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937b1771f4e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ea051d10f4b77" /><Relationship Type="http://schemas.openxmlformats.org/officeDocument/2006/relationships/theme" Target="/ppt/slideMasters/theme/theme1.xml" Id="R8343f1da7a3149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bea051d10f4b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9578eb38a48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f82f8fa774d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d6b4777e341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572ca2a6d4f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2b84744f646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83117ab5c4e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045a27ca64c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BERG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6 387 252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6 409 426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Tyholtveien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bjarne@rosenborgreklame.no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889 189 312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