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4486d6ee34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431f5dfac49d9"/>
  </p:sldMasterIdLst>
  <p:sldIdLst>
    <p:sldId xmlns:r="http://schemas.openxmlformats.org/officeDocument/2006/relationships" id="256" r:id="R590e1a3842d047ea"/>
    <p:sldId xmlns:r="http://schemas.openxmlformats.org/officeDocument/2006/relationships" id="257" r:id="R3db84aefacf84e27"/>
    <p:sldId xmlns:r="http://schemas.openxmlformats.org/officeDocument/2006/relationships" id="258" r:id="Rae8095e4933248a5"/>
    <p:sldId xmlns:r="http://schemas.openxmlformats.org/officeDocument/2006/relationships" id="259" r:id="Rce6e7c8ea2a348fe"/>
    <p:sldId xmlns:r="http://schemas.openxmlformats.org/officeDocument/2006/relationships" id="260" r:id="Rb1cec0680a2948d7"/>
    <p:sldId xmlns:r="http://schemas.openxmlformats.org/officeDocument/2006/relationships" id="261" r:id="R9f10a4e2e0a1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431f5dfac49d9" /><Relationship Type="http://schemas.openxmlformats.org/officeDocument/2006/relationships/slide" Target="/ppt/slides/slide1.xml" Id="R590e1a3842d047ea" /><Relationship Type="http://schemas.openxmlformats.org/officeDocument/2006/relationships/slide" Target="/ppt/slides/slide2.xml" Id="R3db84aefacf84e27" /><Relationship Type="http://schemas.openxmlformats.org/officeDocument/2006/relationships/slide" Target="/ppt/slides/slide3.xml" Id="Rae8095e4933248a5" /><Relationship Type="http://schemas.openxmlformats.org/officeDocument/2006/relationships/slide" Target="/ppt/slides/slide4.xml" Id="Rce6e7c8ea2a348fe" /><Relationship Type="http://schemas.openxmlformats.org/officeDocument/2006/relationships/slide" Target="/ppt/slides/slide5.xml" Id="Rb1cec0680a2948d7" /><Relationship Type="http://schemas.openxmlformats.org/officeDocument/2006/relationships/slide" Target="/ppt/slides/slide6.xml" Id="R9f10a4e2e0a1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a631f143d4b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fe46237de4b23" /><Relationship Type="http://schemas.openxmlformats.org/officeDocument/2006/relationships/theme" Target="/ppt/slideMasters/theme/theme1.xml" Id="R57c2e661fe8044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6fe46237de4b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97951d7ea48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75d9171b8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0a2c79865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0e974c55a40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ac2e46188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f10607fde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Råkbakken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889 192 062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OLSEN HOLDING AS</a:t>
            </a:r>
          </a:p>
        </p:txBody>
      </p:sp>
    </p:spTree>
  </p:cSld>
  <p:clrMapOvr>
    <a:masterClrMapping xmlns:a="http://schemas.openxmlformats.org/drawingml/2006/main"/>
  </p:clrMapOvr>
</p:sld>
</file>