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6c887efeb18541c9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9574f98506124045"/>
  </p:sldMasterIdLst>
  <p:sldIdLst>
    <p:sldId xmlns:r="http://schemas.openxmlformats.org/officeDocument/2006/relationships" id="256" r:id="R88e69663448d45cb"/>
    <p:sldId xmlns:r="http://schemas.openxmlformats.org/officeDocument/2006/relationships" id="257" r:id="Rc6249169e38447e5"/>
    <p:sldId xmlns:r="http://schemas.openxmlformats.org/officeDocument/2006/relationships" id="258" r:id="R6602489ae7674316"/>
    <p:sldId xmlns:r="http://schemas.openxmlformats.org/officeDocument/2006/relationships" id="259" r:id="R25c6cff3edf244ec"/>
    <p:sldId xmlns:r="http://schemas.openxmlformats.org/officeDocument/2006/relationships" id="260" r:id="Rfb83f0d0822940e1"/>
    <p:sldId xmlns:r="http://schemas.openxmlformats.org/officeDocument/2006/relationships" id="261" r:id="R22928d9b5d2e47ce"/>
    <p:sldId xmlns:r="http://schemas.openxmlformats.org/officeDocument/2006/relationships" id="262" r:id="R9389269046e042ac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9574f98506124045" /><Relationship Type="http://schemas.openxmlformats.org/officeDocument/2006/relationships/slide" Target="/ppt/slides/slide1.xml" Id="R88e69663448d45cb" /><Relationship Type="http://schemas.openxmlformats.org/officeDocument/2006/relationships/slide" Target="/ppt/slides/slide2.xml" Id="Rc6249169e38447e5" /><Relationship Type="http://schemas.openxmlformats.org/officeDocument/2006/relationships/slide" Target="/ppt/slides/slide3.xml" Id="R6602489ae7674316" /><Relationship Type="http://schemas.openxmlformats.org/officeDocument/2006/relationships/slide" Target="/ppt/slides/slide4.xml" Id="R25c6cff3edf244ec" /><Relationship Type="http://schemas.openxmlformats.org/officeDocument/2006/relationships/slide" Target="/ppt/slides/slide5.xml" Id="Rfb83f0d0822940e1" /><Relationship Type="http://schemas.openxmlformats.org/officeDocument/2006/relationships/slide" Target="/ppt/slides/slide6.xml" Id="R22928d9b5d2e47ce" /><Relationship Type="http://schemas.openxmlformats.org/officeDocument/2006/relationships/slide" Target="/ppt/slides/slide7.xml" Id="R9389269046e042ac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6fa35ecf44c44cff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96603c85bb84638" /><Relationship Type="http://schemas.openxmlformats.org/officeDocument/2006/relationships/theme" Target="/ppt/slideMasters/theme/theme1.xml" Id="R8fe3808acfec46ec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a96603c85bb84638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1b6ad3768864634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d857b7135c84300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b6b3c2fdf354a69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b57d66cb6ef4058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436e93c9e0e4a4f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7cd510c453640a1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3d160decffb404d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OLAV OLSEN HOLDING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OLAV OLSEN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OLAV OLSEN HOLDING AS ble etablert [år] og holder til i Måndalen.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OLAV OLSEN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OLAV OLSEN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OLAV OLSEN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295 100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−8 683 846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−3 341 368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44 653 010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45 891 528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OLAV OLSEN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OLAV AKSEL OLSEN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OLAV OLSEN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Råkbakken 47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6386 Måndalen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889 192 062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OLAV OLSEN HOLDING AS</a:t>
            </a:r>
          </a:p>
        </p:txBody>
      </p:sp>
    </p:spTree>
  </p:cSld>
  <p:clrMapOvr>
    <a:masterClrMapping xmlns:a="http://schemas.openxmlformats.org/drawingml/2006/main"/>
  </p:clrMapOvr>
</p:sld>
</file>