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971048c26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6c97127884759"/>
  </p:sldMasterIdLst>
  <p:sldIdLst>
    <p:sldId xmlns:r="http://schemas.openxmlformats.org/officeDocument/2006/relationships" id="256" r:id="Reebff0a5cbb14266"/>
    <p:sldId xmlns:r="http://schemas.openxmlformats.org/officeDocument/2006/relationships" id="257" r:id="R47e1be2b8b004f6a"/>
    <p:sldId xmlns:r="http://schemas.openxmlformats.org/officeDocument/2006/relationships" id="258" r:id="Rf9cf17bd85874625"/>
    <p:sldId xmlns:r="http://schemas.openxmlformats.org/officeDocument/2006/relationships" id="259" r:id="Rf6e5a202466e4b42"/>
    <p:sldId xmlns:r="http://schemas.openxmlformats.org/officeDocument/2006/relationships" id="260" r:id="R4e6e465bf52b4024"/>
    <p:sldId xmlns:r="http://schemas.openxmlformats.org/officeDocument/2006/relationships" id="261" r:id="R6b5e7742a2d54bc8"/>
    <p:sldId xmlns:r="http://schemas.openxmlformats.org/officeDocument/2006/relationships" id="262" r:id="R8094d7453288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6c97127884759" /><Relationship Type="http://schemas.openxmlformats.org/officeDocument/2006/relationships/slide" Target="/ppt/slides/slide1.xml" Id="Reebff0a5cbb14266" /><Relationship Type="http://schemas.openxmlformats.org/officeDocument/2006/relationships/slide" Target="/ppt/slides/slide2.xml" Id="R47e1be2b8b004f6a" /><Relationship Type="http://schemas.openxmlformats.org/officeDocument/2006/relationships/slide" Target="/ppt/slides/slide3.xml" Id="Rf9cf17bd85874625" /><Relationship Type="http://schemas.openxmlformats.org/officeDocument/2006/relationships/slide" Target="/ppt/slides/slide4.xml" Id="Rf6e5a202466e4b42" /><Relationship Type="http://schemas.openxmlformats.org/officeDocument/2006/relationships/slide" Target="/ppt/slides/slide5.xml" Id="R4e6e465bf52b4024" /><Relationship Type="http://schemas.openxmlformats.org/officeDocument/2006/relationships/slide" Target="/ppt/slides/slide6.xml" Id="R6b5e7742a2d54bc8" /><Relationship Type="http://schemas.openxmlformats.org/officeDocument/2006/relationships/slide" Target="/ppt/slides/slide7.xml" Id="R8094d7453288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179738d77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82b8ab0f944c7" /><Relationship Type="http://schemas.openxmlformats.org/officeDocument/2006/relationships/theme" Target="/ppt/slideMasters/theme/theme1.xml" Id="Rb1ceee7d584c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82b8ab0f9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59eaf3240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da610a1a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11ba3e7d8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a77f5ea33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54bc0f5b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c1d261f445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e3f4a823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37 529 117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42 635 967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STEIN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Bakeribakken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889 194 022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