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8d2214984649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e9a4253c2482f"/>
  </p:sldMasterIdLst>
  <p:sldIdLst>
    <p:sldId xmlns:r="http://schemas.openxmlformats.org/officeDocument/2006/relationships" id="256" r:id="R253a8fddfdbe4c0e"/>
    <p:sldId xmlns:r="http://schemas.openxmlformats.org/officeDocument/2006/relationships" id="257" r:id="Rc7bf8f599148412f"/>
    <p:sldId xmlns:r="http://schemas.openxmlformats.org/officeDocument/2006/relationships" id="258" r:id="Rc41a21ea637549a5"/>
    <p:sldId xmlns:r="http://schemas.openxmlformats.org/officeDocument/2006/relationships" id="259" r:id="R5d21d35baa2c4f87"/>
    <p:sldId xmlns:r="http://schemas.openxmlformats.org/officeDocument/2006/relationships" id="260" r:id="R6410fc5c12cc4b0a"/>
    <p:sldId xmlns:r="http://schemas.openxmlformats.org/officeDocument/2006/relationships" id="261" r:id="R5d0cfde12f0e4f7d"/>
    <p:sldId xmlns:r="http://schemas.openxmlformats.org/officeDocument/2006/relationships" id="262" r:id="R553f82c66c77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e9a4253c2482f" /><Relationship Type="http://schemas.openxmlformats.org/officeDocument/2006/relationships/slide" Target="/ppt/slides/slide1.xml" Id="R253a8fddfdbe4c0e" /><Relationship Type="http://schemas.openxmlformats.org/officeDocument/2006/relationships/slide" Target="/ppt/slides/slide2.xml" Id="Rc7bf8f599148412f" /><Relationship Type="http://schemas.openxmlformats.org/officeDocument/2006/relationships/slide" Target="/ppt/slides/slide3.xml" Id="Rc41a21ea637549a5" /><Relationship Type="http://schemas.openxmlformats.org/officeDocument/2006/relationships/slide" Target="/ppt/slides/slide4.xml" Id="R5d21d35baa2c4f87" /><Relationship Type="http://schemas.openxmlformats.org/officeDocument/2006/relationships/slide" Target="/ppt/slides/slide5.xml" Id="R6410fc5c12cc4b0a" /><Relationship Type="http://schemas.openxmlformats.org/officeDocument/2006/relationships/slide" Target="/ppt/slides/slide6.xml" Id="R5d0cfde12f0e4f7d" /><Relationship Type="http://schemas.openxmlformats.org/officeDocument/2006/relationships/slide" Target="/ppt/slides/slide7.xml" Id="R553f82c66c77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208e59ac1841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82b48761f4f8d" /><Relationship Type="http://schemas.openxmlformats.org/officeDocument/2006/relationships/theme" Target="/ppt/slideMasters/theme/theme1.xml" Id="Rf95d82fd2014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282b48761f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4be347c82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63c2ca00f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b8c12f9a84a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97e86122b4e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bbff2126244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3d4d711d741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79c348c3844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BØHLER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BØHLER AS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1 317 811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18 104 814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18 111 762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BØHLER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Lillestrømveien 1292A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889 197 242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BØHLER AS</a:t>
            </a:r>
          </a:p>
        </p:txBody>
      </p:sp>
    </p:spTree>
  </p:cSld>
  <p:clrMapOvr>
    <a:masterClrMapping xmlns:a="http://schemas.openxmlformats.org/drawingml/2006/main"/>
  </p:clrMapOvr>
</p:sld>
</file>