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666fb24d02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cc8263b3d4e6b"/>
  </p:sldMasterIdLst>
  <p:sldIdLst>
    <p:sldId xmlns:r="http://schemas.openxmlformats.org/officeDocument/2006/relationships" id="256" r:id="Rcff33a8eb9bd49b4"/>
    <p:sldId xmlns:r="http://schemas.openxmlformats.org/officeDocument/2006/relationships" id="257" r:id="Redaec148c67a41d7"/>
    <p:sldId xmlns:r="http://schemas.openxmlformats.org/officeDocument/2006/relationships" id="258" r:id="Reca5c412bb9349f4"/>
    <p:sldId xmlns:r="http://schemas.openxmlformats.org/officeDocument/2006/relationships" id="259" r:id="R4e3ea1b72aaa429f"/>
    <p:sldId xmlns:r="http://schemas.openxmlformats.org/officeDocument/2006/relationships" id="260" r:id="R4352b53771a84d4b"/>
    <p:sldId xmlns:r="http://schemas.openxmlformats.org/officeDocument/2006/relationships" id="261" r:id="R26c9eb332b514608"/>
    <p:sldId xmlns:r="http://schemas.openxmlformats.org/officeDocument/2006/relationships" id="262" r:id="R4e26c436e450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cc8263b3d4e6b" /><Relationship Type="http://schemas.openxmlformats.org/officeDocument/2006/relationships/slide" Target="/ppt/slides/slide1.xml" Id="Rcff33a8eb9bd49b4" /><Relationship Type="http://schemas.openxmlformats.org/officeDocument/2006/relationships/slide" Target="/ppt/slides/slide2.xml" Id="Redaec148c67a41d7" /><Relationship Type="http://schemas.openxmlformats.org/officeDocument/2006/relationships/slide" Target="/ppt/slides/slide3.xml" Id="Reca5c412bb9349f4" /><Relationship Type="http://schemas.openxmlformats.org/officeDocument/2006/relationships/slide" Target="/ppt/slides/slide4.xml" Id="R4e3ea1b72aaa429f" /><Relationship Type="http://schemas.openxmlformats.org/officeDocument/2006/relationships/slide" Target="/ppt/slides/slide5.xml" Id="R4352b53771a84d4b" /><Relationship Type="http://schemas.openxmlformats.org/officeDocument/2006/relationships/slide" Target="/ppt/slides/slide6.xml" Id="R26c9eb332b514608" /><Relationship Type="http://schemas.openxmlformats.org/officeDocument/2006/relationships/slide" Target="/ppt/slides/slide7.xml" Id="R4e26c436e450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1dfb7b53546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c78b81a4c4456" /><Relationship Type="http://schemas.openxmlformats.org/officeDocument/2006/relationships/theme" Target="/ppt/slideMasters/theme/theme1.xml" Id="R6ac272c8856a4f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c78b81a4c44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d7ceda7ac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7567e627449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62ee8d5b6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2421ee6ef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64f20986c4e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0855f748e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b5da6280341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HAVERSTAD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HAVERSTAD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3 122 671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MARIE HAVERSTAD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Sigrid Marie Haverstad, Hardvollsvegen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HAVERSTAD AS</a:t>
            </a:r>
          </a:p>
        </p:txBody>
      </p:sp>
    </p:spTree>
  </p:cSld>
  <p:clrMapOvr>
    <a:masterClrMapping xmlns:a="http://schemas.openxmlformats.org/drawingml/2006/main"/>
  </p:clrMapOvr>
</p:sld>
</file>