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a48250cfc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ba6db1d8740df"/>
  </p:sldMasterIdLst>
  <p:sldIdLst>
    <p:sldId xmlns:r="http://schemas.openxmlformats.org/officeDocument/2006/relationships" id="256" r:id="Rd8b094fd175c4b33"/>
    <p:sldId xmlns:r="http://schemas.openxmlformats.org/officeDocument/2006/relationships" id="257" r:id="R82be82946494462a"/>
    <p:sldId xmlns:r="http://schemas.openxmlformats.org/officeDocument/2006/relationships" id="258" r:id="Ra4f9ec92c3364997"/>
    <p:sldId xmlns:r="http://schemas.openxmlformats.org/officeDocument/2006/relationships" id="259" r:id="R0549dc71fb4a46e9"/>
    <p:sldId xmlns:r="http://schemas.openxmlformats.org/officeDocument/2006/relationships" id="260" r:id="R4eb5933986324eb8"/>
    <p:sldId xmlns:r="http://schemas.openxmlformats.org/officeDocument/2006/relationships" id="261" r:id="Rb9bd9f5e8768438e"/>
    <p:sldId xmlns:r="http://schemas.openxmlformats.org/officeDocument/2006/relationships" id="262" r:id="Rf50823434a40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ba6db1d8740df" /><Relationship Type="http://schemas.openxmlformats.org/officeDocument/2006/relationships/slide" Target="/ppt/slides/slide1.xml" Id="Rd8b094fd175c4b33" /><Relationship Type="http://schemas.openxmlformats.org/officeDocument/2006/relationships/slide" Target="/ppt/slides/slide2.xml" Id="R82be82946494462a" /><Relationship Type="http://schemas.openxmlformats.org/officeDocument/2006/relationships/slide" Target="/ppt/slides/slide3.xml" Id="Ra4f9ec92c3364997" /><Relationship Type="http://schemas.openxmlformats.org/officeDocument/2006/relationships/slide" Target="/ppt/slides/slide4.xml" Id="R0549dc71fb4a46e9" /><Relationship Type="http://schemas.openxmlformats.org/officeDocument/2006/relationships/slide" Target="/ppt/slides/slide5.xml" Id="R4eb5933986324eb8" /><Relationship Type="http://schemas.openxmlformats.org/officeDocument/2006/relationships/slide" Target="/ppt/slides/slide6.xml" Id="Rb9bd9f5e8768438e" /><Relationship Type="http://schemas.openxmlformats.org/officeDocument/2006/relationships/slide" Target="/ppt/slides/slide7.xml" Id="Rf50823434a40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571b25b8c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94fbf2634797" /><Relationship Type="http://schemas.openxmlformats.org/officeDocument/2006/relationships/theme" Target="/ppt/slideMasters/theme/theme1.xml" Id="Rdf5e31ce124b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ce94fbf263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2efa10fe2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6860f856646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617d6cef4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ac8db303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781410dcd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79dfc5d343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917a1a441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ISOLDI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ISOLDI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−420 803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11 034 827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167 247 773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169 487 557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KRISTIN LINDSTEDT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ÅKE MATTIAS LINDSTEDT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08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