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a2d5bf1ae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c52cd468e4ba4"/>
  </p:sldMasterIdLst>
  <p:sldIdLst>
    <p:sldId xmlns:r="http://schemas.openxmlformats.org/officeDocument/2006/relationships" id="256" r:id="R8b86c886ff4e4edc"/>
    <p:sldId xmlns:r="http://schemas.openxmlformats.org/officeDocument/2006/relationships" id="257" r:id="R525578745b394bff"/>
    <p:sldId xmlns:r="http://schemas.openxmlformats.org/officeDocument/2006/relationships" id="258" r:id="R2f58fa46e56b4fd7"/>
    <p:sldId xmlns:r="http://schemas.openxmlformats.org/officeDocument/2006/relationships" id="259" r:id="R01e44817b92c40e7"/>
    <p:sldId xmlns:r="http://schemas.openxmlformats.org/officeDocument/2006/relationships" id="260" r:id="R35330dda60e14199"/>
    <p:sldId xmlns:r="http://schemas.openxmlformats.org/officeDocument/2006/relationships" id="261" r:id="R61f42d55457c4109"/>
    <p:sldId xmlns:r="http://schemas.openxmlformats.org/officeDocument/2006/relationships" id="262" r:id="Rb6a3b2b9849d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c52cd468e4ba4" /><Relationship Type="http://schemas.openxmlformats.org/officeDocument/2006/relationships/slide" Target="/ppt/slides/slide1.xml" Id="R8b86c886ff4e4edc" /><Relationship Type="http://schemas.openxmlformats.org/officeDocument/2006/relationships/slide" Target="/ppt/slides/slide2.xml" Id="R525578745b394bff" /><Relationship Type="http://schemas.openxmlformats.org/officeDocument/2006/relationships/slide" Target="/ppt/slides/slide3.xml" Id="R2f58fa46e56b4fd7" /><Relationship Type="http://schemas.openxmlformats.org/officeDocument/2006/relationships/slide" Target="/ppt/slides/slide4.xml" Id="R01e44817b92c40e7" /><Relationship Type="http://schemas.openxmlformats.org/officeDocument/2006/relationships/slide" Target="/ppt/slides/slide5.xml" Id="R35330dda60e14199" /><Relationship Type="http://schemas.openxmlformats.org/officeDocument/2006/relationships/slide" Target="/ppt/slides/slide6.xml" Id="R61f42d55457c4109" /><Relationship Type="http://schemas.openxmlformats.org/officeDocument/2006/relationships/slide" Target="/ppt/slides/slide7.xml" Id="Rb6a3b2b9849d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0fddbb62f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d4962f194324" /><Relationship Type="http://schemas.openxmlformats.org/officeDocument/2006/relationships/theme" Target="/ppt/slideMasters/theme/theme1.xml" Id="Re9c6bd553b41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cd4962f19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1ca1acb8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5456919b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aed4fac7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821afb33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10b9cfd7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235e9553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d34e1bbaf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GRAVER HOLDING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40 080 215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TORE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GRAVER HOLDING AS</a:t>
            </a:r>
          </a:p>
        </p:txBody>
      </p:sp>
    </p:spTree>
  </p:cSld>
  <p:clrMapOvr>
    <a:masterClrMapping xmlns:a="http://schemas.openxmlformats.org/drawingml/2006/main"/>
  </p:clrMapOvr>
</p:sld>
</file>