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2f0cc602bdf4be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b29274b18ca4083"/>
  </p:sldMasterIdLst>
  <p:sldIdLst>
    <p:sldId xmlns:r="http://schemas.openxmlformats.org/officeDocument/2006/relationships" id="256" r:id="Rfb9391f9681a4404"/>
    <p:sldId xmlns:r="http://schemas.openxmlformats.org/officeDocument/2006/relationships" id="257" r:id="R286cc7368e3f4d3e"/>
    <p:sldId xmlns:r="http://schemas.openxmlformats.org/officeDocument/2006/relationships" id="258" r:id="R9b477fd1ab684f1a"/>
    <p:sldId xmlns:r="http://schemas.openxmlformats.org/officeDocument/2006/relationships" id="259" r:id="R73cfd80f0def4040"/>
    <p:sldId xmlns:r="http://schemas.openxmlformats.org/officeDocument/2006/relationships" id="260" r:id="Rd01b4a2c722c4bd9"/>
    <p:sldId xmlns:r="http://schemas.openxmlformats.org/officeDocument/2006/relationships" id="261" r:id="R92d87c02cac94b4d"/>
    <p:sldId xmlns:r="http://schemas.openxmlformats.org/officeDocument/2006/relationships" id="262" r:id="Rae8842a3a8cb498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29274b18ca4083" /><Relationship Type="http://schemas.openxmlformats.org/officeDocument/2006/relationships/slide" Target="/ppt/slides/slide1.xml" Id="Rfb9391f9681a4404" /><Relationship Type="http://schemas.openxmlformats.org/officeDocument/2006/relationships/slide" Target="/ppt/slides/slide2.xml" Id="R286cc7368e3f4d3e" /><Relationship Type="http://schemas.openxmlformats.org/officeDocument/2006/relationships/slide" Target="/ppt/slides/slide3.xml" Id="R9b477fd1ab684f1a" /><Relationship Type="http://schemas.openxmlformats.org/officeDocument/2006/relationships/slide" Target="/ppt/slides/slide4.xml" Id="R73cfd80f0def4040" /><Relationship Type="http://schemas.openxmlformats.org/officeDocument/2006/relationships/slide" Target="/ppt/slides/slide5.xml" Id="Rd01b4a2c722c4bd9" /><Relationship Type="http://schemas.openxmlformats.org/officeDocument/2006/relationships/slide" Target="/ppt/slides/slide6.xml" Id="R92d87c02cac94b4d" /><Relationship Type="http://schemas.openxmlformats.org/officeDocument/2006/relationships/slide" Target="/ppt/slides/slide7.xml" Id="Rae8842a3a8cb498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9626c98ef049b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69bd7b3a464ba8" /><Relationship Type="http://schemas.openxmlformats.org/officeDocument/2006/relationships/theme" Target="/ppt/slideMasters/theme/theme1.xml" Id="R6c20b90aa5aa441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669bd7b3a464ba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55361a3003417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be0a35b95f41d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96d112a1644ec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c02f701a1c4df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fc9df5579b424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602872f15d40c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ba4bd88239423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FIALA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FIALA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FIALA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FIALA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FIALA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FIALA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3 570 326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1 166 195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420 314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10 520 212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26 929 007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FIALA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FIALA ROLF KRISTIAN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FIALA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Vestgrensa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0851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889 223 332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FIALA HOLDING AS</a:t>
            </a:r>
          </a:p>
        </p:txBody>
      </p:sp>
    </p:spTree>
  </p:cSld>
  <p:clrMapOvr>
    <a:masterClrMapping xmlns:a="http://schemas.openxmlformats.org/drawingml/2006/main"/>
  </p:clrMapOvr>
</p:sld>
</file>