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9f655190e240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09d2b20fbe4650"/>
  </p:sldMasterIdLst>
  <p:sldIdLst>
    <p:sldId xmlns:r="http://schemas.openxmlformats.org/officeDocument/2006/relationships" id="256" r:id="Rd691b7b4b08a4136"/>
    <p:sldId xmlns:r="http://schemas.openxmlformats.org/officeDocument/2006/relationships" id="257" r:id="R51cc0bd917c040ac"/>
    <p:sldId xmlns:r="http://schemas.openxmlformats.org/officeDocument/2006/relationships" id="258" r:id="R48ce1e39c2d541d4"/>
    <p:sldId xmlns:r="http://schemas.openxmlformats.org/officeDocument/2006/relationships" id="259" r:id="R491c16bf4aba4105"/>
    <p:sldId xmlns:r="http://schemas.openxmlformats.org/officeDocument/2006/relationships" id="260" r:id="R94215d8b61ba4c76"/>
    <p:sldId xmlns:r="http://schemas.openxmlformats.org/officeDocument/2006/relationships" id="261" r:id="Rab6ab0c6b3284b15"/>
    <p:sldId xmlns:r="http://schemas.openxmlformats.org/officeDocument/2006/relationships" id="262" r:id="R72989c709f8b40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09d2b20fbe4650" /><Relationship Type="http://schemas.openxmlformats.org/officeDocument/2006/relationships/slide" Target="/ppt/slides/slide1.xml" Id="Rd691b7b4b08a4136" /><Relationship Type="http://schemas.openxmlformats.org/officeDocument/2006/relationships/slide" Target="/ppt/slides/slide2.xml" Id="R51cc0bd917c040ac" /><Relationship Type="http://schemas.openxmlformats.org/officeDocument/2006/relationships/slide" Target="/ppt/slides/slide3.xml" Id="R48ce1e39c2d541d4" /><Relationship Type="http://schemas.openxmlformats.org/officeDocument/2006/relationships/slide" Target="/ppt/slides/slide4.xml" Id="R491c16bf4aba4105" /><Relationship Type="http://schemas.openxmlformats.org/officeDocument/2006/relationships/slide" Target="/ppt/slides/slide5.xml" Id="R94215d8b61ba4c76" /><Relationship Type="http://schemas.openxmlformats.org/officeDocument/2006/relationships/slide" Target="/ppt/slides/slide6.xml" Id="Rab6ab0c6b3284b15" /><Relationship Type="http://schemas.openxmlformats.org/officeDocument/2006/relationships/slide" Target="/ppt/slides/slide7.xml" Id="R72989c709f8b40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fb899248e34c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1ecd71c734446" /><Relationship Type="http://schemas.openxmlformats.org/officeDocument/2006/relationships/theme" Target="/ppt/slideMasters/theme/theme1.xml" Id="Rfb0056d1920e45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11ecd71c7344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bed6228cd4a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4d8f5c52843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5450932d742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43293fca54d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141ec48b54a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9ef131f8242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ae43100fc4a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LAMDA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LAMDA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829 225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21 176 711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21 989 945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STÅLE LIAN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LIAN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Hauketotoppen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889 228 202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LAMDA INVEST AS</a:t>
            </a:r>
          </a:p>
        </p:txBody>
      </p:sp>
    </p:spTree>
  </p:cSld>
  <p:clrMapOvr>
    <a:masterClrMapping xmlns:a="http://schemas.openxmlformats.org/drawingml/2006/main"/>
  </p:clrMapOvr>
</p:sld>
</file>