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17dd9372849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e1717256294df0"/>
  </p:sldMasterIdLst>
  <p:sldIdLst>
    <p:sldId xmlns:r="http://schemas.openxmlformats.org/officeDocument/2006/relationships" id="256" r:id="Ra774f6c18d4644e1"/>
    <p:sldId xmlns:r="http://schemas.openxmlformats.org/officeDocument/2006/relationships" id="257" r:id="Ra5b8e5917a7d49e1"/>
    <p:sldId xmlns:r="http://schemas.openxmlformats.org/officeDocument/2006/relationships" id="258" r:id="Ra910e2bc9b4143ec"/>
    <p:sldId xmlns:r="http://schemas.openxmlformats.org/officeDocument/2006/relationships" id="259" r:id="R570a3b4ee80d4472"/>
    <p:sldId xmlns:r="http://schemas.openxmlformats.org/officeDocument/2006/relationships" id="260" r:id="R34733d77a25f404b"/>
    <p:sldId xmlns:r="http://schemas.openxmlformats.org/officeDocument/2006/relationships" id="261" r:id="R21082306fbd74f03"/>
    <p:sldId xmlns:r="http://schemas.openxmlformats.org/officeDocument/2006/relationships" id="262" r:id="Redd24cad932a49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1717256294df0" /><Relationship Type="http://schemas.openxmlformats.org/officeDocument/2006/relationships/slide" Target="/ppt/slides/slide1.xml" Id="Ra774f6c18d4644e1" /><Relationship Type="http://schemas.openxmlformats.org/officeDocument/2006/relationships/slide" Target="/ppt/slides/slide2.xml" Id="Ra5b8e5917a7d49e1" /><Relationship Type="http://schemas.openxmlformats.org/officeDocument/2006/relationships/slide" Target="/ppt/slides/slide3.xml" Id="Ra910e2bc9b4143ec" /><Relationship Type="http://schemas.openxmlformats.org/officeDocument/2006/relationships/slide" Target="/ppt/slides/slide4.xml" Id="R570a3b4ee80d4472" /><Relationship Type="http://schemas.openxmlformats.org/officeDocument/2006/relationships/slide" Target="/ppt/slides/slide5.xml" Id="R34733d77a25f404b" /><Relationship Type="http://schemas.openxmlformats.org/officeDocument/2006/relationships/slide" Target="/ppt/slides/slide6.xml" Id="R21082306fbd74f03" /><Relationship Type="http://schemas.openxmlformats.org/officeDocument/2006/relationships/slide" Target="/ppt/slides/slide7.xml" Id="Redd24cad932a49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c5a8125a1a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13547ddde4a52" /><Relationship Type="http://schemas.openxmlformats.org/officeDocument/2006/relationships/theme" Target="/ppt/slideMasters/theme/theme1.xml" Id="R3c638c7dbb494a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13547ddde4a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65abb4cb0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d8d44666c49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12def30a34b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9409032fc43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6e8fe29f241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56b14c50f42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09f95a4f64e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JMC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3 254 945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16 494 916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17 474 818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AURSTAD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Mo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6154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889 229 292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JMC HOLDING AS</a:t>
            </a:r>
          </a:p>
        </p:txBody>
      </p:sp>
    </p:spTree>
  </p:cSld>
  <p:clrMapOvr>
    <a:masterClrMapping xmlns:a="http://schemas.openxmlformats.org/drawingml/2006/main"/>
  </p:clrMapOvr>
</p:sld>
</file>