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11efa7d62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f7eed29cb45b6"/>
  </p:sldMasterIdLst>
  <p:sldIdLst>
    <p:sldId xmlns:r="http://schemas.openxmlformats.org/officeDocument/2006/relationships" id="256" r:id="R443fbd63025a4117"/>
    <p:sldId xmlns:r="http://schemas.openxmlformats.org/officeDocument/2006/relationships" id="257" r:id="Rcd0fc5eee3834476"/>
    <p:sldId xmlns:r="http://schemas.openxmlformats.org/officeDocument/2006/relationships" id="258" r:id="R96b1043bbc484679"/>
    <p:sldId xmlns:r="http://schemas.openxmlformats.org/officeDocument/2006/relationships" id="259" r:id="R5e5237c287b641f3"/>
    <p:sldId xmlns:r="http://schemas.openxmlformats.org/officeDocument/2006/relationships" id="260" r:id="R7c81bd2cd9404c2f"/>
    <p:sldId xmlns:r="http://schemas.openxmlformats.org/officeDocument/2006/relationships" id="261" r:id="R62a30238dd9b478a"/>
    <p:sldId xmlns:r="http://schemas.openxmlformats.org/officeDocument/2006/relationships" id="262" r:id="Rc1f63a4db7ae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f7eed29cb45b6" /><Relationship Type="http://schemas.openxmlformats.org/officeDocument/2006/relationships/slide" Target="/ppt/slides/slide1.xml" Id="R443fbd63025a4117" /><Relationship Type="http://schemas.openxmlformats.org/officeDocument/2006/relationships/slide" Target="/ppt/slides/slide2.xml" Id="Rcd0fc5eee3834476" /><Relationship Type="http://schemas.openxmlformats.org/officeDocument/2006/relationships/slide" Target="/ppt/slides/slide3.xml" Id="R96b1043bbc484679" /><Relationship Type="http://schemas.openxmlformats.org/officeDocument/2006/relationships/slide" Target="/ppt/slides/slide4.xml" Id="R5e5237c287b641f3" /><Relationship Type="http://schemas.openxmlformats.org/officeDocument/2006/relationships/slide" Target="/ppt/slides/slide5.xml" Id="R7c81bd2cd9404c2f" /><Relationship Type="http://schemas.openxmlformats.org/officeDocument/2006/relationships/slide" Target="/ppt/slides/slide6.xml" Id="R62a30238dd9b478a" /><Relationship Type="http://schemas.openxmlformats.org/officeDocument/2006/relationships/slide" Target="/ppt/slides/slide7.xml" Id="Rc1f63a4db7ae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f4a2260ed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c8debf7247c6" /><Relationship Type="http://schemas.openxmlformats.org/officeDocument/2006/relationships/theme" Target="/ppt/slideMasters/theme/theme1.xml" Id="R7c2456374dc0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0c8debf72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98c3dfec6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7768e26d4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3f8f8b618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8ca18223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3209ea67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4075cc30b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82839e741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50 223 706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trygve@wergeland.com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